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9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00" r:id="rId2"/>
    <p:sldId id="303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</p:sldIdLst>
  <p:sldSz cx="9144000" cy="5143500" type="screen16x9"/>
  <p:notesSz cx="6797675" cy="9928225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" panose="020B0604020202020204" charset="0"/>
      <p:regular r:id="rId22"/>
      <p:bold r:id="rId23"/>
    </p:embeddedFont>
    <p:embeddedFont>
      <p:font typeface="Helvetica" panose="020B0604020202020204" pitchFamily="34" charset="0"/>
      <p:regular r:id="rId24"/>
      <p:bold r:id="rId25"/>
      <p:italic r:id="rId26"/>
      <p:boldItalic r:id="rId27"/>
    </p:embeddedFont>
    <p:embeddedFont>
      <p:font typeface="HelveticaNeueCyr" panose="020B0604020202020204" charset="-52"/>
      <p:regular r:id="rId28"/>
      <p:bold r:id="rId29"/>
      <p:italic r:id="rId30"/>
      <p:boldItalic r:id="rId31"/>
    </p:embeddedFont>
    <p:embeddedFont>
      <p:font typeface="Calibri Light" panose="020F0302020204030204" pitchFamily="34" charset="0"/>
      <p:regular r:id="rId32"/>
      <p: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7388A5"/>
    <a:srgbClr val="3C4B5E"/>
    <a:srgbClr val="95B3D7"/>
    <a:srgbClr val="DCE6F2"/>
    <a:srgbClr val="2E75B6"/>
    <a:srgbClr val="5887C0"/>
    <a:srgbClr val="44546A"/>
    <a:srgbClr val="52CFB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9"/>
  </p:normalViewPr>
  <p:slideViewPr>
    <p:cSldViewPr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5AD731-8F70-4A7D-A502-F3CA60EF9C31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54127E6-7114-4360-AF63-9C40D8015CC3}">
      <dgm:prSet phldrT="[Текст]" custT="1"/>
      <dgm:spPr>
        <a:solidFill>
          <a:schemeClr val="accent6"/>
        </a:solidFill>
      </dgm:spPr>
      <dgm:t>
        <a:bodyPr/>
        <a:lstStyle/>
        <a:p>
          <a:r>
            <a:rPr lang="ru-RU" sz="1400" b="1" dirty="0" smtClean="0"/>
            <a:t>ВЫБОР АРХИТЕКТУРЫ  ХД</a:t>
          </a:r>
          <a:endParaRPr lang="ru-RU" sz="1400" dirty="0"/>
        </a:p>
      </dgm:t>
    </dgm:pt>
    <dgm:pt modelId="{15EB046B-27F9-4DDE-8B44-237A988B776D}" type="parTrans" cxnId="{6D96EF8A-7711-43E0-8557-B476D002EB49}">
      <dgm:prSet/>
      <dgm:spPr/>
      <dgm:t>
        <a:bodyPr/>
        <a:lstStyle/>
        <a:p>
          <a:endParaRPr lang="ru-RU"/>
        </a:p>
      </dgm:t>
    </dgm:pt>
    <dgm:pt modelId="{2E783749-6E1B-423D-BE96-E7E391B062C7}" type="sibTrans" cxnId="{6D96EF8A-7711-43E0-8557-B476D002EB49}">
      <dgm:prSet/>
      <dgm:spPr/>
      <dgm:t>
        <a:bodyPr/>
        <a:lstStyle/>
        <a:p>
          <a:endParaRPr lang="ru-RU"/>
        </a:p>
      </dgm:t>
    </dgm:pt>
    <dgm:pt modelId="{1292C9A4-B876-4001-8A3E-DD494A59A34B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инфраструктура организации</a:t>
          </a:r>
          <a:endParaRPr lang="ru-RU" sz="1200" dirty="0"/>
        </a:p>
      </dgm:t>
    </dgm:pt>
    <dgm:pt modelId="{E0D27F9B-4354-40AE-AB89-75797B80045A}" type="parTrans" cxnId="{61CE1F18-B209-4F8D-9D0E-FBD285EC4066}">
      <dgm:prSet/>
      <dgm:spPr/>
      <dgm:t>
        <a:bodyPr/>
        <a:lstStyle/>
        <a:p>
          <a:endParaRPr lang="ru-RU"/>
        </a:p>
      </dgm:t>
    </dgm:pt>
    <dgm:pt modelId="{D77E6631-9A1F-4513-AA9F-CC9F9A04B9AC}" type="sibTrans" cxnId="{61CE1F18-B209-4F8D-9D0E-FBD285EC4066}">
      <dgm:prSet/>
      <dgm:spPr/>
      <dgm:t>
        <a:bodyPr/>
        <a:lstStyle/>
        <a:p>
          <a:endParaRPr lang="ru-RU"/>
        </a:p>
      </dgm:t>
    </dgm:pt>
    <dgm:pt modelId="{4812C139-0CE2-4ED6-8E98-C9D2BADA10E1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производственная и информационная среда организации</a:t>
          </a:r>
          <a:endParaRPr lang="ru-RU" sz="1200" dirty="0"/>
        </a:p>
      </dgm:t>
    </dgm:pt>
    <dgm:pt modelId="{F0F54CA7-4D59-469D-9E69-4D38DA5C6CD5}" type="parTrans" cxnId="{30F17EA1-C955-476D-90A6-AD1E6970FA19}">
      <dgm:prSet/>
      <dgm:spPr/>
      <dgm:t>
        <a:bodyPr/>
        <a:lstStyle/>
        <a:p>
          <a:endParaRPr lang="ru-RU"/>
        </a:p>
      </dgm:t>
    </dgm:pt>
    <dgm:pt modelId="{0B6A4795-9234-4102-82ED-50C0888E77F3}" type="sibTrans" cxnId="{30F17EA1-C955-476D-90A6-AD1E6970FA19}">
      <dgm:prSet/>
      <dgm:spPr/>
      <dgm:t>
        <a:bodyPr/>
        <a:lstStyle/>
        <a:p>
          <a:endParaRPr lang="ru-RU"/>
        </a:p>
      </dgm:t>
    </dgm:pt>
    <dgm:pt modelId="{5AC4C0A4-DEA6-4061-BF99-C4918193FFAD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управление и контроль</a:t>
          </a:r>
          <a:endParaRPr lang="ru-RU" sz="1200" dirty="0"/>
        </a:p>
      </dgm:t>
    </dgm:pt>
    <dgm:pt modelId="{0A63903F-3042-4101-976D-377C2A818A69}" type="parTrans" cxnId="{AFE39EBA-BDB6-49EF-BDF5-D936F3971EA3}">
      <dgm:prSet/>
      <dgm:spPr/>
      <dgm:t>
        <a:bodyPr/>
        <a:lstStyle/>
        <a:p>
          <a:endParaRPr lang="ru-RU"/>
        </a:p>
      </dgm:t>
    </dgm:pt>
    <dgm:pt modelId="{4F92B6D9-A9BC-4F34-931D-0A8C88E01B5C}" type="sibTrans" cxnId="{AFE39EBA-BDB6-49EF-BDF5-D936F3971EA3}">
      <dgm:prSet/>
      <dgm:spPr/>
      <dgm:t>
        <a:bodyPr/>
        <a:lstStyle/>
        <a:p>
          <a:endParaRPr lang="ru-RU"/>
        </a:p>
      </dgm:t>
    </dgm:pt>
    <dgm:pt modelId="{A1FAAF7B-3CF1-41E9-80F8-E51505AAE66B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масштабы проекта</a:t>
          </a:r>
          <a:endParaRPr lang="ru-RU" sz="1200" dirty="0"/>
        </a:p>
      </dgm:t>
    </dgm:pt>
    <dgm:pt modelId="{B96BA341-A4F8-4C7F-A636-E0E3AFE85199}" type="parTrans" cxnId="{C840DAAD-72DA-4DBA-9B1A-7381F02100BA}">
      <dgm:prSet/>
      <dgm:spPr/>
      <dgm:t>
        <a:bodyPr/>
        <a:lstStyle/>
        <a:p>
          <a:endParaRPr lang="ru-RU"/>
        </a:p>
      </dgm:t>
    </dgm:pt>
    <dgm:pt modelId="{60794FCD-623D-4F33-9506-63A959F5287F}" type="sibTrans" cxnId="{C840DAAD-72DA-4DBA-9B1A-7381F02100BA}">
      <dgm:prSet/>
      <dgm:spPr/>
      <dgm:t>
        <a:bodyPr/>
        <a:lstStyle/>
        <a:p>
          <a:endParaRPr lang="ru-RU"/>
        </a:p>
      </dgm:t>
    </dgm:pt>
    <dgm:pt modelId="{759FD4B8-7585-4515-8C6F-EAB7BB2C74CC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возможности аппаратно-технологического обеспечения</a:t>
          </a:r>
          <a:endParaRPr lang="ru-RU" sz="1200" dirty="0"/>
        </a:p>
      </dgm:t>
    </dgm:pt>
    <dgm:pt modelId="{FDA1FA4E-39E8-48B3-ACD5-C6D8075C5336}" type="parTrans" cxnId="{AD57934B-3DDD-4343-82CF-715B62291148}">
      <dgm:prSet/>
      <dgm:spPr/>
      <dgm:t>
        <a:bodyPr/>
        <a:lstStyle/>
        <a:p>
          <a:endParaRPr lang="ru-RU"/>
        </a:p>
      </dgm:t>
    </dgm:pt>
    <dgm:pt modelId="{4B2C837B-E9F2-4931-90C7-56167FB7D166}" type="sibTrans" cxnId="{AD57934B-3DDD-4343-82CF-715B62291148}">
      <dgm:prSet/>
      <dgm:spPr/>
      <dgm:t>
        <a:bodyPr/>
        <a:lstStyle/>
        <a:p>
          <a:endParaRPr lang="ru-RU"/>
        </a:p>
      </dgm:t>
    </dgm:pt>
    <dgm:pt modelId="{6C580650-0AD8-4268-9644-1C21036DEF90}">
      <dgm:prSet phldrT="[Текст]" custT="1"/>
      <dgm:spPr>
        <a:solidFill>
          <a:srgbClr val="0070C0"/>
        </a:solidFill>
      </dgm:spPr>
      <dgm:t>
        <a:bodyPr lIns="72000" tIns="72000" rIns="72000" bIns="72000"/>
        <a:lstStyle/>
        <a:p>
          <a:pPr algn="l"/>
          <a:r>
            <a:rPr lang="ru-RU" sz="1200" dirty="0" smtClean="0"/>
            <a:t>готовность персонала и имеющиеся ресурсы</a:t>
          </a:r>
          <a:endParaRPr lang="ru-RU" sz="1200" dirty="0"/>
        </a:p>
      </dgm:t>
    </dgm:pt>
    <dgm:pt modelId="{4A725FE7-D428-4057-91B7-A704DC540A5D}" type="parTrans" cxnId="{6D757A5A-D9DD-443E-8FDD-D90E1487CF21}">
      <dgm:prSet/>
      <dgm:spPr/>
      <dgm:t>
        <a:bodyPr/>
        <a:lstStyle/>
        <a:p>
          <a:endParaRPr lang="ru-RU"/>
        </a:p>
      </dgm:t>
    </dgm:pt>
    <dgm:pt modelId="{40F50655-7DD9-4755-82A0-DAB25015D2D3}" type="sibTrans" cxnId="{6D757A5A-D9DD-443E-8FDD-D90E1487CF21}">
      <dgm:prSet/>
      <dgm:spPr/>
      <dgm:t>
        <a:bodyPr/>
        <a:lstStyle/>
        <a:p>
          <a:endParaRPr lang="ru-RU"/>
        </a:p>
      </dgm:t>
    </dgm:pt>
    <dgm:pt modelId="{C5587C4C-80F4-4B14-B331-097C079417FB}">
      <dgm:prSet phldrT="[Текст]" custT="1"/>
      <dgm:spPr>
        <a:solidFill>
          <a:srgbClr val="FFC000"/>
        </a:solidFill>
        <a:ln w="12700">
          <a:solidFill>
            <a:srgbClr val="0070C0"/>
          </a:solidFill>
        </a:ln>
      </dgm:spPr>
      <dgm:t>
        <a:bodyPr/>
        <a:lstStyle/>
        <a:p>
          <a:r>
            <a:rPr lang="ru-RU" sz="1200" b="1" dirty="0" smtClean="0"/>
            <a:t>Компетенция</a:t>
          </a:r>
        </a:p>
        <a:p>
          <a:r>
            <a:rPr lang="ru-RU" sz="1200" b="1" dirty="0" smtClean="0"/>
            <a:t>РУКОВОДИТЕЛЯ</a:t>
          </a:r>
        </a:p>
        <a:p>
          <a:r>
            <a:rPr lang="ru-RU" sz="1200" b="1" dirty="0" smtClean="0"/>
            <a:t> ИТ-ПРОЕКТА</a:t>
          </a:r>
          <a:endParaRPr lang="ru-RU" sz="1200" b="1" dirty="0"/>
        </a:p>
      </dgm:t>
    </dgm:pt>
    <dgm:pt modelId="{1047147C-F9B2-461D-823B-12323EA1040C}" type="sibTrans" cxnId="{76BA0FF1-8952-43DE-8066-2B9C7232AA99}">
      <dgm:prSet/>
      <dgm:spPr/>
      <dgm:t>
        <a:bodyPr/>
        <a:lstStyle/>
        <a:p>
          <a:endParaRPr lang="ru-RU"/>
        </a:p>
      </dgm:t>
    </dgm:pt>
    <dgm:pt modelId="{1CDDE8A7-6CE0-42FF-865F-CD94A6D44EE9}" type="parTrans" cxnId="{76BA0FF1-8952-43DE-8066-2B9C7232AA99}">
      <dgm:prSet/>
      <dgm:spPr/>
      <dgm:t>
        <a:bodyPr/>
        <a:lstStyle/>
        <a:p>
          <a:endParaRPr lang="ru-RU"/>
        </a:p>
      </dgm:t>
    </dgm:pt>
    <dgm:pt modelId="{D8FA2FEF-6715-45BE-972E-65534C42CBD9}" type="pres">
      <dgm:prSet presAssocID="{6D5AD731-8F70-4A7D-A502-F3CA60EF9C3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6935A1-B8FA-4833-8AEB-313E6F97DA81}" type="pres">
      <dgm:prSet presAssocID="{454127E6-7114-4360-AF63-9C40D8015CC3}" presName="root1" presStyleCnt="0"/>
      <dgm:spPr/>
      <dgm:t>
        <a:bodyPr/>
        <a:lstStyle/>
        <a:p>
          <a:endParaRPr lang="ru-RU"/>
        </a:p>
      </dgm:t>
    </dgm:pt>
    <dgm:pt modelId="{093474DC-E8BB-4BFB-9204-B9DF6F1D80E7}" type="pres">
      <dgm:prSet presAssocID="{454127E6-7114-4360-AF63-9C40D8015CC3}" presName="LevelOneTextNode" presStyleLbl="node0" presStyleIdx="0" presStyleCnt="1" custScaleX="137390" custScaleY="1066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EB9F18-75F7-4934-A03A-167CA2E1AC9B}" type="pres">
      <dgm:prSet presAssocID="{454127E6-7114-4360-AF63-9C40D8015CC3}" presName="level2hierChild" presStyleCnt="0"/>
      <dgm:spPr/>
      <dgm:t>
        <a:bodyPr/>
        <a:lstStyle/>
        <a:p>
          <a:endParaRPr lang="ru-RU"/>
        </a:p>
      </dgm:t>
    </dgm:pt>
    <dgm:pt modelId="{9565B0DA-6AC7-460A-B3E9-01EB2368B71C}" type="pres">
      <dgm:prSet presAssocID="{1CDDE8A7-6CE0-42FF-865F-CD94A6D44EE9}" presName="conn2-1" presStyleLbl="parChTrans1D2" presStyleIdx="0" presStyleCnt="1"/>
      <dgm:spPr/>
      <dgm:t>
        <a:bodyPr/>
        <a:lstStyle/>
        <a:p>
          <a:endParaRPr lang="ru-RU"/>
        </a:p>
      </dgm:t>
    </dgm:pt>
    <dgm:pt modelId="{1A832EE9-D479-4F55-B916-56B4E9C92BFF}" type="pres">
      <dgm:prSet presAssocID="{1CDDE8A7-6CE0-42FF-865F-CD94A6D44EE9}" presName="connTx" presStyleLbl="parChTrans1D2" presStyleIdx="0" presStyleCnt="1"/>
      <dgm:spPr/>
      <dgm:t>
        <a:bodyPr/>
        <a:lstStyle/>
        <a:p>
          <a:endParaRPr lang="ru-RU"/>
        </a:p>
      </dgm:t>
    </dgm:pt>
    <dgm:pt modelId="{7E1D41EE-604F-4227-A2FF-59F0035DE1F8}" type="pres">
      <dgm:prSet presAssocID="{C5587C4C-80F4-4B14-B331-097C079417FB}" presName="root2" presStyleCnt="0"/>
      <dgm:spPr/>
      <dgm:t>
        <a:bodyPr/>
        <a:lstStyle/>
        <a:p>
          <a:endParaRPr lang="ru-RU"/>
        </a:p>
      </dgm:t>
    </dgm:pt>
    <dgm:pt modelId="{4E9236C2-377F-4CC2-8442-918278668A90}" type="pres">
      <dgm:prSet presAssocID="{C5587C4C-80F4-4B14-B331-097C079417FB}" presName="LevelTwoTextNode" presStyleLbl="node2" presStyleIdx="0" presStyleCnt="1" custScaleY="157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EE0F16-3682-4304-BC24-6773D42E2A46}" type="pres">
      <dgm:prSet presAssocID="{C5587C4C-80F4-4B14-B331-097C079417FB}" presName="level3hierChild" presStyleCnt="0"/>
      <dgm:spPr/>
      <dgm:t>
        <a:bodyPr/>
        <a:lstStyle/>
        <a:p>
          <a:endParaRPr lang="ru-RU"/>
        </a:p>
      </dgm:t>
    </dgm:pt>
    <dgm:pt modelId="{DF88F5E0-5CC4-4DAA-8409-ED223CFDE7A3}" type="pres">
      <dgm:prSet presAssocID="{E0D27F9B-4354-40AE-AB89-75797B80045A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1B5DDC0A-EFEE-4FBE-9F4D-6CD1015F4D91}" type="pres">
      <dgm:prSet presAssocID="{E0D27F9B-4354-40AE-AB89-75797B80045A}" presName="connTx" presStyleLbl="parChTrans1D3" presStyleIdx="0" presStyleCnt="6"/>
      <dgm:spPr/>
      <dgm:t>
        <a:bodyPr/>
        <a:lstStyle/>
        <a:p>
          <a:endParaRPr lang="ru-RU"/>
        </a:p>
      </dgm:t>
    </dgm:pt>
    <dgm:pt modelId="{FA5C96C3-3797-4DD3-95C2-E54E4C03F379}" type="pres">
      <dgm:prSet presAssocID="{1292C9A4-B876-4001-8A3E-DD494A59A34B}" presName="root2" presStyleCnt="0"/>
      <dgm:spPr/>
      <dgm:t>
        <a:bodyPr/>
        <a:lstStyle/>
        <a:p>
          <a:endParaRPr lang="ru-RU"/>
        </a:p>
      </dgm:t>
    </dgm:pt>
    <dgm:pt modelId="{9E87ABA6-B0D3-4AAB-81E3-2A2FE9AE8B4F}" type="pres">
      <dgm:prSet presAssocID="{1292C9A4-B876-4001-8A3E-DD494A59A34B}" presName="LevelTwoTextNode" presStyleLbl="node3" presStyleIdx="0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8C569A-399A-4ACA-95D9-ABCC7DE79C39}" type="pres">
      <dgm:prSet presAssocID="{1292C9A4-B876-4001-8A3E-DD494A59A34B}" presName="level3hierChild" presStyleCnt="0"/>
      <dgm:spPr/>
      <dgm:t>
        <a:bodyPr/>
        <a:lstStyle/>
        <a:p>
          <a:endParaRPr lang="ru-RU"/>
        </a:p>
      </dgm:t>
    </dgm:pt>
    <dgm:pt modelId="{984553A7-B252-4A8C-913E-5F0D6BF8D309}" type="pres">
      <dgm:prSet presAssocID="{F0F54CA7-4D59-469D-9E69-4D38DA5C6CD5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0A5D8DC5-E74E-469F-88C3-A1A1BF840A36}" type="pres">
      <dgm:prSet presAssocID="{F0F54CA7-4D59-469D-9E69-4D38DA5C6CD5}" presName="connTx" presStyleLbl="parChTrans1D3" presStyleIdx="1" presStyleCnt="6"/>
      <dgm:spPr/>
      <dgm:t>
        <a:bodyPr/>
        <a:lstStyle/>
        <a:p>
          <a:endParaRPr lang="ru-RU"/>
        </a:p>
      </dgm:t>
    </dgm:pt>
    <dgm:pt modelId="{CC132C7C-D196-47F9-936A-3D426449658A}" type="pres">
      <dgm:prSet presAssocID="{4812C139-0CE2-4ED6-8E98-C9D2BADA10E1}" presName="root2" presStyleCnt="0"/>
      <dgm:spPr/>
      <dgm:t>
        <a:bodyPr/>
        <a:lstStyle/>
        <a:p>
          <a:endParaRPr lang="ru-RU"/>
        </a:p>
      </dgm:t>
    </dgm:pt>
    <dgm:pt modelId="{4DA320B9-E395-4027-ACE9-43D6430E2FF4}" type="pres">
      <dgm:prSet presAssocID="{4812C139-0CE2-4ED6-8E98-C9D2BADA10E1}" presName="LevelTwoTextNode" presStyleLbl="node3" presStyleIdx="1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7A28E7-3F8B-40B8-825D-B16B67DAEE06}" type="pres">
      <dgm:prSet presAssocID="{4812C139-0CE2-4ED6-8E98-C9D2BADA10E1}" presName="level3hierChild" presStyleCnt="0"/>
      <dgm:spPr/>
      <dgm:t>
        <a:bodyPr/>
        <a:lstStyle/>
        <a:p>
          <a:endParaRPr lang="ru-RU"/>
        </a:p>
      </dgm:t>
    </dgm:pt>
    <dgm:pt modelId="{F5923C4E-B200-4A07-9087-F9E7C1475E77}" type="pres">
      <dgm:prSet presAssocID="{0A63903F-3042-4101-976D-377C2A818A69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8BD8375B-0E4E-472B-BE98-9FFBB27ADA03}" type="pres">
      <dgm:prSet presAssocID="{0A63903F-3042-4101-976D-377C2A818A69}" presName="connTx" presStyleLbl="parChTrans1D3" presStyleIdx="2" presStyleCnt="6"/>
      <dgm:spPr/>
      <dgm:t>
        <a:bodyPr/>
        <a:lstStyle/>
        <a:p>
          <a:endParaRPr lang="ru-RU"/>
        </a:p>
      </dgm:t>
    </dgm:pt>
    <dgm:pt modelId="{4CB8332A-D17D-4F7F-B1E2-EADB063F17BD}" type="pres">
      <dgm:prSet presAssocID="{5AC4C0A4-DEA6-4061-BF99-C4918193FFAD}" presName="root2" presStyleCnt="0"/>
      <dgm:spPr/>
      <dgm:t>
        <a:bodyPr/>
        <a:lstStyle/>
        <a:p>
          <a:endParaRPr lang="ru-RU"/>
        </a:p>
      </dgm:t>
    </dgm:pt>
    <dgm:pt modelId="{4EB9B5A7-83D2-401E-8D38-43F20387C533}" type="pres">
      <dgm:prSet presAssocID="{5AC4C0A4-DEA6-4061-BF99-C4918193FFAD}" presName="LevelTwoTextNode" presStyleLbl="node3" presStyleIdx="2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2652B1-CB2A-4CD5-988B-0738D2556A29}" type="pres">
      <dgm:prSet presAssocID="{5AC4C0A4-DEA6-4061-BF99-C4918193FFAD}" presName="level3hierChild" presStyleCnt="0"/>
      <dgm:spPr/>
      <dgm:t>
        <a:bodyPr/>
        <a:lstStyle/>
        <a:p>
          <a:endParaRPr lang="ru-RU"/>
        </a:p>
      </dgm:t>
    </dgm:pt>
    <dgm:pt modelId="{9D50B1A2-E46C-4150-AC32-B01639A4BEC9}" type="pres">
      <dgm:prSet presAssocID="{B96BA341-A4F8-4C7F-A636-E0E3AFE85199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EFA94911-1CDD-48F2-82E1-6D2FECD132E8}" type="pres">
      <dgm:prSet presAssocID="{B96BA341-A4F8-4C7F-A636-E0E3AFE85199}" presName="connTx" presStyleLbl="parChTrans1D3" presStyleIdx="3" presStyleCnt="6"/>
      <dgm:spPr/>
      <dgm:t>
        <a:bodyPr/>
        <a:lstStyle/>
        <a:p>
          <a:endParaRPr lang="ru-RU"/>
        </a:p>
      </dgm:t>
    </dgm:pt>
    <dgm:pt modelId="{A9D47B30-ED9F-485E-B8C5-1AB59F62F019}" type="pres">
      <dgm:prSet presAssocID="{A1FAAF7B-3CF1-41E9-80F8-E51505AAE66B}" presName="root2" presStyleCnt="0"/>
      <dgm:spPr/>
      <dgm:t>
        <a:bodyPr/>
        <a:lstStyle/>
        <a:p>
          <a:endParaRPr lang="ru-RU"/>
        </a:p>
      </dgm:t>
    </dgm:pt>
    <dgm:pt modelId="{A99B1260-6B88-47A7-9CE3-9E65C09C7B00}" type="pres">
      <dgm:prSet presAssocID="{A1FAAF7B-3CF1-41E9-80F8-E51505AAE66B}" presName="LevelTwoTextNode" presStyleLbl="node3" presStyleIdx="3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F447E8-D836-4A05-BA4D-8878AFD94AE4}" type="pres">
      <dgm:prSet presAssocID="{A1FAAF7B-3CF1-41E9-80F8-E51505AAE66B}" presName="level3hierChild" presStyleCnt="0"/>
      <dgm:spPr/>
      <dgm:t>
        <a:bodyPr/>
        <a:lstStyle/>
        <a:p>
          <a:endParaRPr lang="ru-RU"/>
        </a:p>
      </dgm:t>
    </dgm:pt>
    <dgm:pt modelId="{3413DF93-72C4-4842-9D05-F2D68F996617}" type="pres">
      <dgm:prSet presAssocID="{FDA1FA4E-39E8-48B3-ACD5-C6D8075C5336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D629E999-1084-4023-AC9E-3604F31EB41F}" type="pres">
      <dgm:prSet presAssocID="{FDA1FA4E-39E8-48B3-ACD5-C6D8075C5336}" presName="connTx" presStyleLbl="parChTrans1D3" presStyleIdx="4" presStyleCnt="6"/>
      <dgm:spPr/>
      <dgm:t>
        <a:bodyPr/>
        <a:lstStyle/>
        <a:p>
          <a:endParaRPr lang="ru-RU"/>
        </a:p>
      </dgm:t>
    </dgm:pt>
    <dgm:pt modelId="{7FF57196-0E52-4484-A8FD-F8204F895D05}" type="pres">
      <dgm:prSet presAssocID="{759FD4B8-7585-4515-8C6F-EAB7BB2C74CC}" presName="root2" presStyleCnt="0"/>
      <dgm:spPr/>
      <dgm:t>
        <a:bodyPr/>
        <a:lstStyle/>
        <a:p>
          <a:endParaRPr lang="ru-RU"/>
        </a:p>
      </dgm:t>
    </dgm:pt>
    <dgm:pt modelId="{2837A6E3-D42E-4EA7-AA4A-1A612C8410BE}" type="pres">
      <dgm:prSet presAssocID="{759FD4B8-7585-4515-8C6F-EAB7BB2C74CC}" presName="LevelTwoTextNode" presStyleLbl="node3" presStyleIdx="4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B1F4C9-CB8A-43E1-991E-6D2CE9A176C3}" type="pres">
      <dgm:prSet presAssocID="{759FD4B8-7585-4515-8C6F-EAB7BB2C74CC}" presName="level3hierChild" presStyleCnt="0"/>
      <dgm:spPr/>
      <dgm:t>
        <a:bodyPr/>
        <a:lstStyle/>
        <a:p>
          <a:endParaRPr lang="ru-RU"/>
        </a:p>
      </dgm:t>
    </dgm:pt>
    <dgm:pt modelId="{E7187A6E-7847-4DE3-BA37-F7974E849B80}" type="pres">
      <dgm:prSet presAssocID="{4A725FE7-D428-4057-91B7-A704DC540A5D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3D3D8A03-E669-45A7-9F20-A1DBCD93F2BF}" type="pres">
      <dgm:prSet presAssocID="{4A725FE7-D428-4057-91B7-A704DC540A5D}" presName="connTx" presStyleLbl="parChTrans1D3" presStyleIdx="5" presStyleCnt="6"/>
      <dgm:spPr/>
      <dgm:t>
        <a:bodyPr/>
        <a:lstStyle/>
        <a:p>
          <a:endParaRPr lang="ru-RU"/>
        </a:p>
      </dgm:t>
    </dgm:pt>
    <dgm:pt modelId="{E2C1D30A-023B-47C3-9667-ED5B9DAA2191}" type="pres">
      <dgm:prSet presAssocID="{6C580650-0AD8-4268-9644-1C21036DEF90}" presName="root2" presStyleCnt="0"/>
      <dgm:spPr/>
      <dgm:t>
        <a:bodyPr/>
        <a:lstStyle/>
        <a:p>
          <a:endParaRPr lang="ru-RU"/>
        </a:p>
      </dgm:t>
    </dgm:pt>
    <dgm:pt modelId="{979EAC25-5374-4A15-A5BC-2DC990DD383D}" type="pres">
      <dgm:prSet presAssocID="{6C580650-0AD8-4268-9644-1C21036DEF90}" presName="LevelTwoTextNode" presStyleLbl="node3" presStyleIdx="5" presStyleCnt="6" custScaleX="1904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CC562A-43EB-4259-AA8B-DA7DB5807B1F}" type="pres">
      <dgm:prSet presAssocID="{6C580650-0AD8-4268-9644-1C21036DEF90}" presName="level3hierChild" presStyleCnt="0"/>
      <dgm:spPr/>
      <dgm:t>
        <a:bodyPr/>
        <a:lstStyle/>
        <a:p>
          <a:endParaRPr lang="ru-RU"/>
        </a:p>
      </dgm:t>
    </dgm:pt>
  </dgm:ptLst>
  <dgm:cxnLst>
    <dgm:cxn modelId="{7986CB72-F372-46AF-B0CA-A878962BC425}" type="presOf" srcId="{0A63903F-3042-4101-976D-377C2A818A69}" destId="{F5923C4E-B200-4A07-9087-F9E7C1475E77}" srcOrd="0" destOrd="0" presId="urn:microsoft.com/office/officeart/2008/layout/HorizontalMultiLevelHierarchy"/>
    <dgm:cxn modelId="{61CE1F18-B209-4F8D-9D0E-FBD285EC4066}" srcId="{C5587C4C-80F4-4B14-B331-097C079417FB}" destId="{1292C9A4-B876-4001-8A3E-DD494A59A34B}" srcOrd="0" destOrd="0" parTransId="{E0D27F9B-4354-40AE-AB89-75797B80045A}" sibTransId="{D77E6631-9A1F-4513-AA9F-CC9F9A04B9AC}"/>
    <dgm:cxn modelId="{6D96EF8A-7711-43E0-8557-B476D002EB49}" srcId="{6D5AD731-8F70-4A7D-A502-F3CA60EF9C31}" destId="{454127E6-7114-4360-AF63-9C40D8015CC3}" srcOrd="0" destOrd="0" parTransId="{15EB046B-27F9-4DDE-8B44-237A988B776D}" sibTransId="{2E783749-6E1B-423D-BE96-E7E391B062C7}"/>
    <dgm:cxn modelId="{AD57934B-3DDD-4343-82CF-715B62291148}" srcId="{C5587C4C-80F4-4B14-B331-097C079417FB}" destId="{759FD4B8-7585-4515-8C6F-EAB7BB2C74CC}" srcOrd="4" destOrd="0" parTransId="{FDA1FA4E-39E8-48B3-ACD5-C6D8075C5336}" sibTransId="{4B2C837B-E9F2-4931-90C7-56167FB7D166}"/>
    <dgm:cxn modelId="{4A0579E1-302A-4BC7-9C70-006497F61C44}" type="presOf" srcId="{759FD4B8-7585-4515-8C6F-EAB7BB2C74CC}" destId="{2837A6E3-D42E-4EA7-AA4A-1A612C8410BE}" srcOrd="0" destOrd="0" presId="urn:microsoft.com/office/officeart/2008/layout/HorizontalMultiLevelHierarchy"/>
    <dgm:cxn modelId="{6D757A5A-D9DD-443E-8FDD-D90E1487CF21}" srcId="{C5587C4C-80F4-4B14-B331-097C079417FB}" destId="{6C580650-0AD8-4268-9644-1C21036DEF90}" srcOrd="5" destOrd="0" parTransId="{4A725FE7-D428-4057-91B7-A704DC540A5D}" sibTransId="{40F50655-7DD9-4755-82A0-DAB25015D2D3}"/>
    <dgm:cxn modelId="{5E849643-8C25-4E93-969C-0E54133A035E}" type="presOf" srcId="{4812C139-0CE2-4ED6-8E98-C9D2BADA10E1}" destId="{4DA320B9-E395-4027-ACE9-43D6430E2FF4}" srcOrd="0" destOrd="0" presId="urn:microsoft.com/office/officeart/2008/layout/HorizontalMultiLevelHierarchy"/>
    <dgm:cxn modelId="{DDCC0D56-9C22-4159-926B-011A64D74779}" type="presOf" srcId="{1CDDE8A7-6CE0-42FF-865F-CD94A6D44EE9}" destId="{1A832EE9-D479-4F55-B916-56B4E9C92BFF}" srcOrd="1" destOrd="0" presId="urn:microsoft.com/office/officeart/2008/layout/HorizontalMultiLevelHierarchy"/>
    <dgm:cxn modelId="{EE7CB11D-B045-401E-AB86-F57CF6E1D4E4}" type="presOf" srcId="{1CDDE8A7-6CE0-42FF-865F-CD94A6D44EE9}" destId="{9565B0DA-6AC7-460A-B3E9-01EB2368B71C}" srcOrd="0" destOrd="0" presId="urn:microsoft.com/office/officeart/2008/layout/HorizontalMultiLevelHierarchy"/>
    <dgm:cxn modelId="{5734AE7A-0EDC-4847-8F31-A02C0580434A}" type="presOf" srcId="{0A63903F-3042-4101-976D-377C2A818A69}" destId="{8BD8375B-0E4E-472B-BE98-9FFBB27ADA03}" srcOrd="1" destOrd="0" presId="urn:microsoft.com/office/officeart/2008/layout/HorizontalMultiLevelHierarchy"/>
    <dgm:cxn modelId="{B992C157-05B8-4AA7-83D5-FD39FF5D8273}" type="presOf" srcId="{FDA1FA4E-39E8-48B3-ACD5-C6D8075C5336}" destId="{D629E999-1084-4023-AC9E-3604F31EB41F}" srcOrd="1" destOrd="0" presId="urn:microsoft.com/office/officeart/2008/layout/HorizontalMultiLevelHierarchy"/>
    <dgm:cxn modelId="{76036EA4-D714-4ECA-B211-F91319BA0934}" type="presOf" srcId="{454127E6-7114-4360-AF63-9C40D8015CC3}" destId="{093474DC-E8BB-4BFB-9204-B9DF6F1D80E7}" srcOrd="0" destOrd="0" presId="urn:microsoft.com/office/officeart/2008/layout/HorizontalMultiLevelHierarchy"/>
    <dgm:cxn modelId="{D5D4839A-C0DE-4EE7-A432-31E2C5EE3335}" type="presOf" srcId="{4A725FE7-D428-4057-91B7-A704DC540A5D}" destId="{E7187A6E-7847-4DE3-BA37-F7974E849B80}" srcOrd="0" destOrd="0" presId="urn:microsoft.com/office/officeart/2008/layout/HorizontalMultiLevelHierarchy"/>
    <dgm:cxn modelId="{4B07B487-6767-415F-BEE6-413EDFF200D9}" type="presOf" srcId="{B96BA341-A4F8-4C7F-A636-E0E3AFE85199}" destId="{EFA94911-1CDD-48F2-82E1-6D2FECD132E8}" srcOrd="1" destOrd="0" presId="urn:microsoft.com/office/officeart/2008/layout/HorizontalMultiLevelHierarchy"/>
    <dgm:cxn modelId="{8D5CDE00-9A83-4D9A-B8D6-4811BFD1A330}" type="presOf" srcId="{B96BA341-A4F8-4C7F-A636-E0E3AFE85199}" destId="{9D50B1A2-E46C-4150-AC32-B01639A4BEC9}" srcOrd="0" destOrd="0" presId="urn:microsoft.com/office/officeart/2008/layout/HorizontalMultiLevelHierarchy"/>
    <dgm:cxn modelId="{E1943400-960E-43C0-A49F-730527652D52}" type="presOf" srcId="{5AC4C0A4-DEA6-4061-BF99-C4918193FFAD}" destId="{4EB9B5A7-83D2-401E-8D38-43F20387C533}" srcOrd="0" destOrd="0" presId="urn:microsoft.com/office/officeart/2008/layout/HorizontalMultiLevelHierarchy"/>
    <dgm:cxn modelId="{C840DAAD-72DA-4DBA-9B1A-7381F02100BA}" srcId="{C5587C4C-80F4-4B14-B331-097C079417FB}" destId="{A1FAAF7B-3CF1-41E9-80F8-E51505AAE66B}" srcOrd="3" destOrd="0" parTransId="{B96BA341-A4F8-4C7F-A636-E0E3AFE85199}" sibTransId="{60794FCD-623D-4F33-9506-63A959F5287F}"/>
    <dgm:cxn modelId="{1DD68F11-0B60-4494-BC4B-9C81653DF8D9}" type="presOf" srcId="{F0F54CA7-4D59-469D-9E69-4D38DA5C6CD5}" destId="{984553A7-B252-4A8C-913E-5F0D6BF8D309}" srcOrd="0" destOrd="0" presId="urn:microsoft.com/office/officeart/2008/layout/HorizontalMultiLevelHierarchy"/>
    <dgm:cxn modelId="{AD57BDDD-9B8F-4609-8DEC-A2CE0DF6EAF5}" type="presOf" srcId="{4A725FE7-D428-4057-91B7-A704DC540A5D}" destId="{3D3D8A03-E669-45A7-9F20-A1DBCD93F2BF}" srcOrd="1" destOrd="0" presId="urn:microsoft.com/office/officeart/2008/layout/HorizontalMultiLevelHierarchy"/>
    <dgm:cxn modelId="{AE5BA107-CFBE-4572-B391-C3C08B0E17E8}" type="presOf" srcId="{FDA1FA4E-39E8-48B3-ACD5-C6D8075C5336}" destId="{3413DF93-72C4-4842-9D05-F2D68F996617}" srcOrd="0" destOrd="0" presId="urn:microsoft.com/office/officeart/2008/layout/HorizontalMultiLevelHierarchy"/>
    <dgm:cxn modelId="{ECAB1586-094A-430B-A128-EBEBFBDA28C6}" type="presOf" srcId="{6C580650-0AD8-4268-9644-1C21036DEF90}" destId="{979EAC25-5374-4A15-A5BC-2DC990DD383D}" srcOrd="0" destOrd="0" presId="urn:microsoft.com/office/officeart/2008/layout/HorizontalMultiLevelHierarchy"/>
    <dgm:cxn modelId="{29DD13EE-1A43-4B43-ABC8-F675689B4E59}" type="presOf" srcId="{6D5AD731-8F70-4A7D-A502-F3CA60EF9C31}" destId="{D8FA2FEF-6715-45BE-972E-65534C42CBD9}" srcOrd="0" destOrd="0" presId="urn:microsoft.com/office/officeart/2008/layout/HorizontalMultiLevelHierarchy"/>
    <dgm:cxn modelId="{76BA0FF1-8952-43DE-8066-2B9C7232AA99}" srcId="{454127E6-7114-4360-AF63-9C40D8015CC3}" destId="{C5587C4C-80F4-4B14-B331-097C079417FB}" srcOrd="0" destOrd="0" parTransId="{1CDDE8A7-6CE0-42FF-865F-CD94A6D44EE9}" sibTransId="{1047147C-F9B2-461D-823B-12323EA1040C}"/>
    <dgm:cxn modelId="{00BEEAD9-3576-418F-8842-F09BF2AFE6BD}" type="presOf" srcId="{C5587C4C-80F4-4B14-B331-097C079417FB}" destId="{4E9236C2-377F-4CC2-8442-918278668A90}" srcOrd="0" destOrd="0" presId="urn:microsoft.com/office/officeart/2008/layout/HorizontalMultiLevelHierarchy"/>
    <dgm:cxn modelId="{45EB7B03-FD90-4E4E-A662-C767BDC3CBF5}" type="presOf" srcId="{A1FAAF7B-3CF1-41E9-80F8-E51505AAE66B}" destId="{A99B1260-6B88-47A7-9CE3-9E65C09C7B00}" srcOrd="0" destOrd="0" presId="urn:microsoft.com/office/officeart/2008/layout/HorizontalMultiLevelHierarchy"/>
    <dgm:cxn modelId="{AFE39EBA-BDB6-49EF-BDF5-D936F3971EA3}" srcId="{C5587C4C-80F4-4B14-B331-097C079417FB}" destId="{5AC4C0A4-DEA6-4061-BF99-C4918193FFAD}" srcOrd="2" destOrd="0" parTransId="{0A63903F-3042-4101-976D-377C2A818A69}" sibTransId="{4F92B6D9-A9BC-4F34-931D-0A8C88E01B5C}"/>
    <dgm:cxn modelId="{975E858F-BB01-4224-A28A-35FC80F4565F}" type="presOf" srcId="{E0D27F9B-4354-40AE-AB89-75797B80045A}" destId="{DF88F5E0-5CC4-4DAA-8409-ED223CFDE7A3}" srcOrd="0" destOrd="0" presId="urn:microsoft.com/office/officeart/2008/layout/HorizontalMultiLevelHierarchy"/>
    <dgm:cxn modelId="{7B0C773C-0A36-4A71-8733-B74D6B1B2E42}" type="presOf" srcId="{1292C9A4-B876-4001-8A3E-DD494A59A34B}" destId="{9E87ABA6-B0D3-4AAB-81E3-2A2FE9AE8B4F}" srcOrd="0" destOrd="0" presId="urn:microsoft.com/office/officeart/2008/layout/HorizontalMultiLevelHierarchy"/>
    <dgm:cxn modelId="{71B46D48-BEC1-4AF0-A575-980712FFFAE7}" type="presOf" srcId="{F0F54CA7-4D59-469D-9E69-4D38DA5C6CD5}" destId="{0A5D8DC5-E74E-469F-88C3-A1A1BF840A36}" srcOrd="1" destOrd="0" presId="urn:microsoft.com/office/officeart/2008/layout/HorizontalMultiLevelHierarchy"/>
    <dgm:cxn modelId="{30F17EA1-C955-476D-90A6-AD1E6970FA19}" srcId="{C5587C4C-80F4-4B14-B331-097C079417FB}" destId="{4812C139-0CE2-4ED6-8E98-C9D2BADA10E1}" srcOrd="1" destOrd="0" parTransId="{F0F54CA7-4D59-469D-9E69-4D38DA5C6CD5}" sibTransId="{0B6A4795-9234-4102-82ED-50C0888E77F3}"/>
    <dgm:cxn modelId="{979E2029-C5D0-4A86-8BB4-74627831ADCF}" type="presOf" srcId="{E0D27F9B-4354-40AE-AB89-75797B80045A}" destId="{1B5DDC0A-EFEE-4FBE-9F4D-6CD1015F4D91}" srcOrd="1" destOrd="0" presId="urn:microsoft.com/office/officeart/2008/layout/HorizontalMultiLevelHierarchy"/>
    <dgm:cxn modelId="{7003BE71-0151-4E3D-B62F-308064112DD6}" type="presParOf" srcId="{D8FA2FEF-6715-45BE-972E-65534C42CBD9}" destId="{B86935A1-B8FA-4833-8AEB-313E6F97DA81}" srcOrd="0" destOrd="0" presId="urn:microsoft.com/office/officeart/2008/layout/HorizontalMultiLevelHierarchy"/>
    <dgm:cxn modelId="{FD1D9CF2-662F-48D5-80C8-9E03F7C3DBDE}" type="presParOf" srcId="{B86935A1-B8FA-4833-8AEB-313E6F97DA81}" destId="{093474DC-E8BB-4BFB-9204-B9DF6F1D80E7}" srcOrd="0" destOrd="0" presId="urn:microsoft.com/office/officeart/2008/layout/HorizontalMultiLevelHierarchy"/>
    <dgm:cxn modelId="{794913C5-9C12-44FE-AE80-378B7FE7A6C8}" type="presParOf" srcId="{B86935A1-B8FA-4833-8AEB-313E6F97DA81}" destId="{B7EB9F18-75F7-4934-A03A-167CA2E1AC9B}" srcOrd="1" destOrd="0" presId="urn:microsoft.com/office/officeart/2008/layout/HorizontalMultiLevelHierarchy"/>
    <dgm:cxn modelId="{E96907BF-752F-4B68-9585-C632965635AE}" type="presParOf" srcId="{B7EB9F18-75F7-4934-A03A-167CA2E1AC9B}" destId="{9565B0DA-6AC7-460A-B3E9-01EB2368B71C}" srcOrd="0" destOrd="0" presId="urn:microsoft.com/office/officeart/2008/layout/HorizontalMultiLevelHierarchy"/>
    <dgm:cxn modelId="{6D0D9BAF-AB4C-4004-AECA-15F33D7FE6B5}" type="presParOf" srcId="{9565B0DA-6AC7-460A-B3E9-01EB2368B71C}" destId="{1A832EE9-D479-4F55-B916-56B4E9C92BFF}" srcOrd="0" destOrd="0" presId="urn:microsoft.com/office/officeart/2008/layout/HorizontalMultiLevelHierarchy"/>
    <dgm:cxn modelId="{702D9CBD-A1EE-4998-AF19-18616EC3405F}" type="presParOf" srcId="{B7EB9F18-75F7-4934-A03A-167CA2E1AC9B}" destId="{7E1D41EE-604F-4227-A2FF-59F0035DE1F8}" srcOrd="1" destOrd="0" presId="urn:microsoft.com/office/officeart/2008/layout/HorizontalMultiLevelHierarchy"/>
    <dgm:cxn modelId="{01B2B5E7-74E3-4985-B62C-BC73E39D41CF}" type="presParOf" srcId="{7E1D41EE-604F-4227-A2FF-59F0035DE1F8}" destId="{4E9236C2-377F-4CC2-8442-918278668A90}" srcOrd="0" destOrd="0" presId="urn:microsoft.com/office/officeart/2008/layout/HorizontalMultiLevelHierarchy"/>
    <dgm:cxn modelId="{B6395C0B-45AD-47E3-925A-FCC8ED11EAD8}" type="presParOf" srcId="{7E1D41EE-604F-4227-A2FF-59F0035DE1F8}" destId="{0AEE0F16-3682-4304-BC24-6773D42E2A46}" srcOrd="1" destOrd="0" presId="urn:microsoft.com/office/officeart/2008/layout/HorizontalMultiLevelHierarchy"/>
    <dgm:cxn modelId="{748CF61C-B021-4DD0-9BDA-2C0CED0B3AD0}" type="presParOf" srcId="{0AEE0F16-3682-4304-BC24-6773D42E2A46}" destId="{DF88F5E0-5CC4-4DAA-8409-ED223CFDE7A3}" srcOrd="0" destOrd="0" presId="urn:microsoft.com/office/officeart/2008/layout/HorizontalMultiLevelHierarchy"/>
    <dgm:cxn modelId="{8C81D06B-6762-4CA3-852B-5AAE2B6B0912}" type="presParOf" srcId="{DF88F5E0-5CC4-4DAA-8409-ED223CFDE7A3}" destId="{1B5DDC0A-EFEE-4FBE-9F4D-6CD1015F4D91}" srcOrd="0" destOrd="0" presId="urn:microsoft.com/office/officeart/2008/layout/HorizontalMultiLevelHierarchy"/>
    <dgm:cxn modelId="{494DD525-E23C-415F-8BF7-E2BB4F55F244}" type="presParOf" srcId="{0AEE0F16-3682-4304-BC24-6773D42E2A46}" destId="{FA5C96C3-3797-4DD3-95C2-E54E4C03F379}" srcOrd="1" destOrd="0" presId="urn:microsoft.com/office/officeart/2008/layout/HorizontalMultiLevelHierarchy"/>
    <dgm:cxn modelId="{02C148CE-F623-4591-A939-1F6F15D82685}" type="presParOf" srcId="{FA5C96C3-3797-4DD3-95C2-E54E4C03F379}" destId="{9E87ABA6-B0D3-4AAB-81E3-2A2FE9AE8B4F}" srcOrd="0" destOrd="0" presId="urn:microsoft.com/office/officeart/2008/layout/HorizontalMultiLevelHierarchy"/>
    <dgm:cxn modelId="{21C9C0FA-10A6-431C-BB4C-25ADBD7342A9}" type="presParOf" srcId="{FA5C96C3-3797-4DD3-95C2-E54E4C03F379}" destId="{278C569A-399A-4ACA-95D9-ABCC7DE79C39}" srcOrd="1" destOrd="0" presId="urn:microsoft.com/office/officeart/2008/layout/HorizontalMultiLevelHierarchy"/>
    <dgm:cxn modelId="{8F0030A8-7FB9-4861-B12A-642936AAE337}" type="presParOf" srcId="{0AEE0F16-3682-4304-BC24-6773D42E2A46}" destId="{984553A7-B252-4A8C-913E-5F0D6BF8D309}" srcOrd="2" destOrd="0" presId="urn:microsoft.com/office/officeart/2008/layout/HorizontalMultiLevelHierarchy"/>
    <dgm:cxn modelId="{467D0AA3-93BC-4AA6-BD6D-89876B19EDD7}" type="presParOf" srcId="{984553A7-B252-4A8C-913E-5F0D6BF8D309}" destId="{0A5D8DC5-E74E-469F-88C3-A1A1BF840A36}" srcOrd="0" destOrd="0" presId="urn:microsoft.com/office/officeart/2008/layout/HorizontalMultiLevelHierarchy"/>
    <dgm:cxn modelId="{C71C2AE3-C577-41B6-8A72-CD956AEC5683}" type="presParOf" srcId="{0AEE0F16-3682-4304-BC24-6773D42E2A46}" destId="{CC132C7C-D196-47F9-936A-3D426449658A}" srcOrd="3" destOrd="0" presId="urn:microsoft.com/office/officeart/2008/layout/HorizontalMultiLevelHierarchy"/>
    <dgm:cxn modelId="{FB812063-1CD7-4576-AE5B-38E6468CCD47}" type="presParOf" srcId="{CC132C7C-D196-47F9-936A-3D426449658A}" destId="{4DA320B9-E395-4027-ACE9-43D6430E2FF4}" srcOrd="0" destOrd="0" presId="urn:microsoft.com/office/officeart/2008/layout/HorizontalMultiLevelHierarchy"/>
    <dgm:cxn modelId="{EC54E02E-F84B-4029-B517-A917A24994FC}" type="presParOf" srcId="{CC132C7C-D196-47F9-936A-3D426449658A}" destId="{047A28E7-3F8B-40B8-825D-B16B67DAEE06}" srcOrd="1" destOrd="0" presId="urn:microsoft.com/office/officeart/2008/layout/HorizontalMultiLevelHierarchy"/>
    <dgm:cxn modelId="{F6AD1E36-8132-407C-A8D2-D249D2020ED5}" type="presParOf" srcId="{0AEE0F16-3682-4304-BC24-6773D42E2A46}" destId="{F5923C4E-B200-4A07-9087-F9E7C1475E77}" srcOrd="4" destOrd="0" presId="urn:microsoft.com/office/officeart/2008/layout/HorizontalMultiLevelHierarchy"/>
    <dgm:cxn modelId="{698A6DB3-BB41-4B48-B7C0-043C33A86B6F}" type="presParOf" srcId="{F5923C4E-B200-4A07-9087-F9E7C1475E77}" destId="{8BD8375B-0E4E-472B-BE98-9FFBB27ADA03}" srcOrd="0" destOrd="0" presId="urn:microsoft.com/office/officeart/2008/layout/HorizontalMultiLevelHierarchy"/>
    <dgm:cxn modelId="{7CF8AC71-F5B9-41B4-99D6-B3AF447D93CC}" type="presParOf" srcId="{0AEE0F16-3682-4304-BC24-6773D42E2A46}" destId="{4CB8332A-D17D-4F7F-B1E2-EADB063F17BD}" srcOrd="5" destOrd="0" presId="urn:microsoft.com/office/officeart/2008/layout/HorizontalMultiLevelHierarchy"/>
    <dgm:cxn modelId="{B036851C-7575-4A04-ADA9-2E7767E4F4B1}" type="presParOf" srcId="{4CB8332A-D17D-4F7F-B1E2-EADB063F17BD}" destId="{4EB9B5A7-83D2-401E-8D38-43F20387C533}" srcOrd="0" destOrd="0" presId="urn:microsoft.com/office/officeart/2008/layout/HorizontalMultiLevelHierarchy"/>
    <dgm:cxn modelId="{3F975E37-FDAC-47CD-9395-321635A49310}" type="presParOf" srcId="{4CB8332A-D17D-4F7F-B1E2-EADB063F17BD}" destId="{E22652B1-CB2A-4CD5-988B-0738D2556A29}" srcOrd="1" destOrd="0" presId="urn:microsoft.com/office/officeart/2008/layout/HorizontalMultiLevelHierarchy"/>
    <dgm:cxn modelId="{506A9BA2-45CF-4F77-B1CA-C10E9423A354}" type="presParOf" srcId="{0AEE0F16-3682-4304-BC24-6773D42E2A46}" destId="{9D50B1A2-E46C-4150-AC32-B01639A4BEC9}" srcOrd="6" destOrd="0" presId="urn:microsoft.com/office/officeart/2008/layout/HorizontalMultiLevelHierarchy"/>
    <dgm:cxn modelId="{8A049355-B110-49C7-A933-21DB6827014C}" type="presParOf" srcId="{9D50B1A2-E46C-4150-AC32-B01639A4BEC9}" destId="{EFA94911-1CDD-48F2-82E1-6D2FECD132E8}" srcOrd="0" destOrd="0" presId="urn:microsoft.com/office/officeart/2008/layout/HorizontalMultiLevelHierarchy"/>
    <dgm:cxn modelId="{24D3D5B5-79B8-41E8-8A49-0154A279AA62}" type="presParOf" srcId="{0AEE0F16-3682-4304-BC24-6773D42E2A46}" destId="{A9D47B30-ED9F-485E-B8C5-1AB59F62F019}" srcOrd="7" destOrd="0" presId="urn:microsoft.com/office/officeart/2008/layout/HorizontalMultiLevelHierarchy"/>
    <dgm:cxn modelId="{373659D2-5B46-4892-99A4-82757D651A71}" type="presParOf" srcId="{A9D47B30-ED9F-485E-B8C5-1AB59F62F019}" destId="{A99B1260-6B88-47A7-9CE3-9E65C09C7B00}" srcOrd="0" destOrd="0" presId="urn:microsoft.com/office/officeart/2008/layout/HorizontalMultiLevelHierarchy"/>
    <dgm:cxn modelId="{78B37789-0379-437B-8313-F76C6F154CE6}" type="presParOf" srcId="{A9D47B30-ED9F-485E-B8C5-1AB59F62F019}" destId="{12F447E8-D836-4A05-BA4D-8878AFD94AE4}" srcOrd="1" destOrd="0" presId="urn:microsoft.com/office/officeart/2008/layout/HorizontalMultiLevelHierarchy"/>
    <dgm:cxn modelId="{B925E19B-478E-4CE2-BDAA-E40588859322}" type="presParOf" srcId="{0AEE0F16-3682-4304-BC24-6773D42E2A46}" destId="{3413DF93-72C4-4842-9D05-F2D68F996617}" srcOrd="8" destOrd="0" presId="urn:microsoft.com/office/officeart/2008/layout/HorizontalMultiLevelHierarchy"/>
    <dgm:cxn modelId="{CE6574D8-47E4-443E-952D-BBCF85704C34}" type="presParOf" srcId="{3413DF93-72C4-4842-9D05-F2D68F996617}" destId="{D629E999-1084-4023-AC9E-3604F31EB41F}" srcOrd="0" destOrd="0" presId="urn:microsoft.com/office/officeart/2008/layout/HorizontalMultiLevelHierarchy"/>
    <dgm:cxn modelId="{84B5D9C8-146F-457C-8717-74383A775599}" type="presParOf" srcId="{0AEE0F16-3682-4304-BC24-6773D42E2A46}" destId="{7FF57196-0E52-4484-A8FD-F8204F895D05}" srcOrd="9" destOrd="0" presId="urn:microsoft.com/office/officeart/2008/layout/HorizontalMultiLevelHierarchy"/>
    <dgm:cxn modelId="{1E164329-1990-450D-8AA5-7E52CDB571BF}" type="presParOf" srcId="{7FF57196-0E52-4484-A8FD-F8204F895D05}" destId="{2837A6E3-D42E-4EA7-AA4A-1A612C8410BE}" srcOrd="0" destOrd="0" presId="urn:microsoft.com/office/officeart/2008/layout/HorizontalMultiLevelHierarchy"/>
    <dgm:cxn modelId="{71A27A0D-14B3-454C-A605-402071A9CEF6}" type="presParOf" srcId="{7FF57196-0E52-4484-A8FD-F8204F895D05}" destId="{2AB1F4C9-CB8A-43E1-991E-6D2CE9A176C3}" srcOrd="1" destOrd="0" presId="urn:microsoft.com/office/officeart/2008/layout/HorizontalMultiLevelHierarchy"/>
    <dgm:cxn modelId="{226775A0-596D-43FC-ACA5-A6AC800CA548}" type="presParOf" srcId="{0AEE0F16-3682-4304-BC24-6773D42E2A46}" destId="{E7187A6E-7847-4DE3-BA37-F7974E849B80}" srcOrd="10" destOrd="0" presId="urn:microsoft.com/office/officeart/2008/layout/HorizontalMultiLevelHierarchy"/>
    <dgm:cxn modelId="{EE6C97C0-7084-4138-82A1-34C251C26F1B}" type="presParOf" srcId="{E7187A6E-7847-4DE3-BA37-F7974E849B80}" destId="{3D3D8A03-E669-45A7-9F20-A1DBCD93F2BF}" srcOrd="0" destOrd="0" presId="urn:microsoft.com/office/officeart/2008/layout/HorizontalMultiLevelHierarchy"/>
    <dgm:cxn modelId="{A49DED1D-823B-475C-80F5-9D07CB864A29}" type="presParOf" srcId="{0AEE0F16-3682-4304-BC24-6773D42E2A46}" destId="{E2C1D30A-023B-47C3-9667-ED5B9DAA2191}" srcOrd="11" destOrd="0" presId="urn:microsoft.com/office/officeart/2008/layout/HorizontalMultiLevelHierarchy"/>
    <dgm:cxn modelId="{FE011277-1E65-4E0E-AF94-B596AC696DD2}" type="presParOf" srcId="{E2C1D30A-023B-47C3-9667-ED5B9DAA2191}" destId="{979EAC25-5374-4A15-A5BC-2DC990DD383D}" srcOrd="0" destOrd="0" presId="urn:microsoft.com/office/officeart/2008/layout/HorizontalMultiLevelHierarchy"/>
    <dgm:cxn modelId="{49AE4392-6233-4358-BC32-2F3CCE00C1B5}" type="presParOf" srcId="{E2C1D30A-023B-47C3-9667-ED5B9DAA2191}" destId="{D4CC562A-43EB-4259-AA8B-DA7DB5807B1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8E22DC-3C39-49D3-8E9B-7ED4952B23D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1F157E-4850-4E57-8779-8245D8137E78}">
      <dgm:prSet phldrT="[Текст]" custT="1"/>
      <dgm:spPr/>
      <dgm:t>
        <a:bodyPr/>
        <a:lstStyle/>
        <a:p>
          <a:r>
            <a:rPr lang="ru-RU" sz="1800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Источники данных</a:t>
          </a:r>
          <a:endParaRPr lang="ru-RU" sz="1800" i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A583F32-AF47-44E1-ACA2-2E9B60CFECA7}" type="parTrans" cxnId="{3E5154A3-D9CA-410C-AE17-A73E6CE65706}">
      <dgm:prSet/>
      <dgm:spPr/>
      <dgm:t>
        <a:bodyPr/>
        <a:lstStyle/>
        <a:p>
          <a:endParaRPr lang="ru-RU"/>
        </a:p>
      </dgm:t>
    </dgm:pt>
    <dgm:pt modelId="{06E96490-BA27-49E8-8B8A-A56D1791BD4C}" type="sibTrans" cxnId="{3E5154A3-D9CA-410C-AE17-A73E6CE65706}">
      <dgm:prSet/>
      <dgm:spPr/>
      <dgm:t>
        <a:bodyPr/>
        <a:lstStyle/>
        <a:p>
          <a:endParaRPr lang="ru-RU"/>
        </a:p>
      </dgm:t>
    </dgm:pt>
    <dgm:pt modelId="{D5BBD905-2EA3-495A-9A1C-6504363A2021}">
      <dgm:prSet phldrT="[Текст]" custT="1"/>
      <dgm:spPr/>
      <dgm:t>
        <a:bodyPr/>
        <a:lstStyle/>
        <a:p>
          <a:r>
            <a:rPr lang="ru-RU" sz="1400" dirty="0" smtClean="0"/>
            <a:t>Система оперативной обработки</a:t>
          </a:r>
          <a:endParaRPr lang="ru-RU" sz="1400" dirty="0"/>
        </a:p>
      </dgm:t>
    </dgm:pt>
    <dgm:pt modelId="{6D19D2D0-C06C-40B9-81EB-3D6CCFF1D4BF}" type="parTrans" cxnId="{DAC60C71-713B-46AB-961B-F08EAEBB5114}">
      <dgm:prSet/>
      <dgm:spPr/>
      <dgm:t>
        <a:bodyPr/>
        <a:lstStyle/>
        <a:p>
          <a:endParaRPr lang="ru-RU"/>
        </a:p>
      </dgm:t>
    </dgm:pt>
    <dgm:pt modelId="{F554299F-BF34-4B93-A301-20CDED8DB5AF}" type="sibTrans" cxnId="{DAC60C71-713B-46AB-961B-F08EAEBB5114}">
      <dgm:prSet/>
      <dgm:spPr/>
      <dgm:t>
        <a:bodyPr/>
        <a:lstStyle/>
        <a:p>
          <a:endParaRPr lang="ru-RU"/>
        </a:p>
      </dgm:t>
    </dgm:pt>
    <dgm:pt modelId="{F059AFBF-94EC-4FA8-A0C5-76D2C63BBAA2}">
      <dgm:prSet phldrT="[Текст]" custT="1"/>
      <dgm:spPr/>
      <dgm:t>
        <a:bodyPr/>
        <a:lstStyle/>
        <a:p>
          <a:r>
            <a:rPr lang="ru-RU" sz="1400" dirty="0" smtClean="0"/>
            <a:t>Система оперативной обработки</a:t>
          </a:r>
          <a:endParaRPr lang="ru-RU" sz="1400" dirty="0"/>
        </a:p>
      </dgm:t>
    </dgm:pt>
    <dgm:pt modelId="{21A6DFB9-BC27-48BF-97C7-50FEC26033CC}" type="parTrans" cxnId="{9345048D-C79D-47D9-BC48-7F8A08209A34}">
      <dgm:prSet/>
      <dgm:spPr/>
      <dgm:t>
        <a:bodyPr/>
        <a:lstStyle/>
        <a:p>
          <a:endParaRPr lang="ru-RU"/>
        </a:p>
      </dgm:t>
    </dgm:pt>
    <dgm:pt modelId="{B7553612-F08D-4990-B7CE-73F58A0A3BCD}" type="sibTrans" cxnId="{9345048D-C79D-47D9-BC48-7F8A08209A34}">
      <dgm:prSet/>
      <dgm:spPr/>
      <dgm:t>
        <a:bodyPr/>
        <a:lstStyle/>
        <a:p>
          <a:endParaRPr lang="ru-RU"/>
        </a:p>
      </dgm:t>
    </dgm:pt>
    <dgm:pt modelId="{4E694E08-964B-455D-800E-93138F0B0829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Хранилище данных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1317239-A432-4E0B-B4C4-53156ECE2BDD}" type="parTrans" cxnId="{9CE2D8AC-31AE-44F8-AE76-62BE8955115F}">
      <dgm:prSet/>
      <dgm:spPr/>
      <dgm:t>
        <a:bodyPr/>
        <a:lstStyle/>
        <a:p>
          <a:endParaRPr lang="ru-RU"/>
        </a:p>
      </dgm:t>
    </dgm:pt>
    <dgm:pt modelId="{8FBFEB90-0245-4F6D-B1B2-D7E927F26C9B}" type="sibTrans" cxnId="{9CE2D8AC-31AE-44F8-AE76-62BE8955115F}">
      <dgm:prSet/>
      <dgm:spPr/>
      <dgm:t>
        <a:bodyPr/>
        <a:lstStyle/>
        <a:p>
          <a:endParaRPr lang="ru-RU"/>
        </a:p>
      </dgm:t>
    </dgm:pt>
    <dgm:pt modelId="{2442509A-4819-489B-9D70-182B67CF74A3}">
      <dgm:prSet phldrT="[Текст]" custT="1"/>
      <dgm:spPr/>
      <dgm:t>
        <a:bodyPr/>
        <a:lstStyle/>
        <a:p>
          <a:r>
            <a:rPr lang="ru-RU" sz="1400" dirty="0" smtClean="0"/>
            <a:t>Метаданные </a:t>
          </a:r>
          <a:endParaRPr lang="ru-RU" sz="1400" dirty="0"/>
        </a:p>
      </dgm:t>
    </dgm:pt>
    <dgm:pt modelId="{45A1ECA7-96BD-4327-97C0-5227600AE4F6}" type="parTrans" cxnId="{38F20876-47A2-4412-810D-A2D182ADEA51}">
      <dgm:prSet/>
      <dgm:spPr/>
      <dgm:t>
        <a:bodyPr/>
        <a:lstStyle/>
        <a:p>
          <a:endParaRPr lang="ru-RU"/>
        </a:p>
      </dgm:t>
    </dgm:pt>
    <dgm:pt modelId="{822F5A4E-7BD7-4520-A62F-12DFD98DE971}" type="sibTrans" cxnId="{38F20876-47A2-4412-810D-A2D182ADEA51}">
      <dgm:prSet/>
      <dgm:spPr/>
      <dgm:t>
        <a:bodyPr/>
        <a:lstStyle/>
        <a:p>
          <a:endParaRPr lang="ru-RU"/>
        </a:p>
      </dgm:t>
    </dgm:pt>
    <dgm:pt modelId="{0B3ABD37-EE05-47C2-A9B2-D425A3968F6D}">
      <dgm:prSet phldrT="[Текст]" custT="1"/>
      <dgm:spPr/>
      <dgm:t>
        <a:bodyPr/>
        <a:lstStyle/>
        <a:p>
          <a:r>
            <a:rPr lang="ru-RU" sz="1400" dirty="0" smtClean="0"/>
            <a:t>Агрегированные данные</a:t>
          </a:r>
          <a:endParaRPr lang="ru-RU" sz="1400" dirty="0"/>
        </a:p>
      </dgm:t>
    </dgm:pt>
    <dgm:pt modelId="{EC4F6A56-8660-42B1-8A9A-3BBDA8E44456}" type="parTrans" cxnId="{4CC27029-17C0-4328-A32C-6FCF3BA0A27E}">
      <dgm:prSet/>
      <dgm:spPr/>
      <dgm:t>
        <a:bodyPr/>
        <a:lstStyle/>
        <a:p>
          <a:endParaRPr lang="ru-RU"/>
        </a:p>
      </dgm:t>
    </dgm:pt>
    <dgm:pt modelId="{42EC3C27-8D07-4DB6-BF10-1807C86EA995}" type="sibTrans" cxnId="{4CC27029-17C0-4328-A32C-6FCF3BA0A27E}">
      <dgm:prSet/>
      <dgm:spPr/>
      <dgm:t>
        <a:bodyPr/>
        <a:lstStyle/>
        <a:p>
          <a:endParaRPr lang="ru-RU"/>
        </a:p>
      </dgm:t>
    </dgm:pt>
    <dgm:pt modelId="{8681C754-B334-4361-8FE3-2AE4C9BE958B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Киоски данных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93C2AB7-1191-4F19-903B-3177FC87E2D2}" type="parTrans" cxnId="{C9FF4667-3DF4-41E9-87CC-DBA1A471F1F6}">
      <dgm:prSet/>
      <dgm:spPr/>
      <dgm:t>
        <a:bodyPr/>
        <a:lstStyle/>
        <a:p>
          <a:endParaRPr lang="ru-RU"/>
        </a:p>
      </dgm:t>
    </dgm:pt>
    <dgm:pt modelId="{D7C61259-9FA5-4067-B6A6-1CC792CFD678}" type="sibTrans" cxnId="{C9FF4667-3DF4-41E9-87CC-DBA1A471F1F6}">
      <dgm:prSet/>
      <dgm:spPr/>
      <dgm:t>
        <a:bodyPr/>
        <a:lstStyle/>
        <a:p>
          <a:endParaRPr lang="ru-RU"/>
        </a:p>
      </dgm:t>
    </dgm:pt>
    <dgm:pt modelId="{8C147F4E-4905-4C69-AEA1-4C764F9806D1}">
      <dgm:prSet phldrT="[Текст]" custT="1"/>
      <dgm:spPr/>
      <dgm:t>
        <a:bodyPr/>
        <a:lstStyle/>
        <a:p>
          <a:r>
            <a:rPr lang="ru-RU" sz="1400" dirty="0" smtClean="0"/>
            <a:t>Направление деятельности</a:t>
          </a:r>
          <a:endParaRPr lang="ru-RU" sz="1400" dirty="0"/>
        </a:p>
      </dgm:t>
    </dgm:pt>
    <dgm:pt modelId="{61860AC0-7B12-4D94-93FE-3DDC2576BAEC}" type="parTrans" cxnId="{00C55A39-6316-4C78-AABA-21532A904FA0}">
      <dgm:prSet/>
      <dgm:spPr/>
      <dgm:t>
        <a:bodyPr/>
        <a:lstStyle/>
        <a:p>
          <a:endParaRPr lang="ru-RU"/>
        </a:p>
      </dgm:t>
    </dgm:pt>
    <dgm:pt modelId="{6C392020-15C8-468A-B642-70CACE1720D9}" type="sibTrans" cxnId="{00C55A39-6316-4C78-AABA-21532A904FA0}">
      <dgm:prSet/>
      <dgm:spPr/>
      <dgm:t>
        <a:bodyPr/>
        <a:lstStyle/>
        <a:p>
          <a:endParaRPr lang="ru-RU"/>
        </a:p>
      </dgm:t>
    </dgm:pt>
    <dgm:pt modelId="{FB2B934F-8FB3-4A80-BDBB-B373EB4BACAF}">
      <dgm:prSet phldrT="[Текст]" custT="1"/>
      <dgm:spPr/>
      <dgm:t>
        <a:bodyPr/>
        <a:lstStyle/>
        <a:p>
          <a:r>
            <a:rPr lang="ru-RU" sz="1400" dirty="0" smtClean="0"/>
            <a:t>Направление деятельности</a:t>
          </a:r>
          <a:endParaRPr lang="ru-RU" sz="1400" dirty="0"/>
        </a:p>
      </dgm:t>
    </dgm:pt>
    <dgm:pt modelId="{6F8D0748-41B2-486E-99CC-0A877906EB0E}" type="parTrans" cxnId="{176152A9-06D3-47B2-9B2A-1B07512ED7E7}">
      <dgm:prSet/>
      <dgm:spPr/>
      <dgm:t>
        <a:bodyPr/>
        <a:lstStyle/>
        <a:p>
          <a:endParaRPr lang="ru-RU"/>
        </a:p>
      </dgm:t>
    </dgm:pt>
    <dgm:pt modelId="{7D7E8CB8-8152-4E57-A36D-91F5AF67E04D}" type="sibTrans" cxnId="{176152A9-06D3-47B2-9B2A-1B07512ED7E7}">
      <dgm:prSet/>
      <dgm:spPr/>
      <dgm:t>
        <a:bodyPr/>
        <a:lstStyle/>
        <a:p>
          <a:endParaRPr lang="ru-RU"/>
        </a:p>
      </dgm:t>
    </dgm:pt>
    <dgm:pt modelId="{A7B2E246-A78E-4E8F-8855-C2E7841EB340}">
      <dgm:prSet phldrT="[Текст]" custT="1"/>
      <dgm:spPr/>
      <dgm:t>
        <a:bodyPr/>
        <a:lstStyle/>
        <a:p>
          <a:r>
            <a:rPr lang="ru-RU" sz="1400" dirty="0" smtClean="0"/>
            <a:t>Файлы</a:t>
          </a:r>
          <a:endParaRPr lang="ru-RU" sz="1400" dirty="0"/>
        </a:p>
      </dgm:t>
    </dgm:pt>
    <dgm:pt modelId="{E36DA198-3781-4827-B6AB-504974B3264A}" type="parTrans" cxnId="{A8EA47DB-EB06-4588-A15A-F1D046AB4C59}">
      <dgm:prSet/>
      <dgm:spPr/>
      <dgm:t>
        <a:bodyPr/>
        <a:lstStyle/>
        <a:p>
          <a:endParaRPr lang="ru-RU"/>
        </a:p>
      </dgm:t>
    </dgm:pt>
    <dgm:pt modelId="{ECAEDA65-A8C7-4DCB-8514-CD5A83C416F0}" type="sibTrans" cxnId="{A8EA47DB-EB06-4588-A15A-F1D046AB4C59}">
      <dgm:prSet/>
      <dgm:spPr/>
      <dgm:t>
        <a:bodyPr/>
        <a:lstStyle/>
        <a:p>
          <a:endParaRPr lang="ru-RU"/>
        </a:p>
      </dgm:t>
    </dgm:pt>
    <dgm:pt modelId="{F7377EEF-F120-4387-BD6B-63966B53566E}">
      <dgm:prSet phldrT="[Текст]" custT="1"/>
      <dgm:spPr/>
      <dgm:t>
        <a:bodyPr/>
        <a:lstStyle/>
        <a:p>
          <a:r>
            <a:rPr lang="ru-RU" sz="1400" dirty="0" smtClean="0"/>
            <a:t>Электронные сообщения</a:t>
          </a:r>
          <a:endParaRPr lang="ru-RU" sz="1400" dirty="0"/>
        </a:p>
      </dgm:t>
    </dgm:pt>
    <dgm:pt modelId="{DFB1EA27-E4A6-4A91-84E1-A74C413A53AB}" type="parTrans" cxnId="{A75423FD-A409-43E9-95C7-AB9232C09981}">
      <dgm:prSet/>
      <dgm:spPr/>
      <dgm:t>
        <a:bodyPr/>
        <a:lstStyle/>
        <a:p>
          <a:endParaRPr lang="ru-RU"/>
        </a:p>
      </dgm:t>
    </dgm:pt>
    <dgm:pt modelId="{12C156D4-1826-4BFF-B53F-4A8559C098D9}" type="sibTrans" cxnId="{A75423FD-A409-43E9-95C7-AB9232C09981}">
      <dgm:prSet/>
      <dgm:spPr/>
      <dgm:t>
        <a:bodyPr/>
        <a:lstStyle/>
        <a:p>
          <a:endParaRPr lang="ru-RU"/>
        </a:p>
      </dgm:t>
    </dgm:pt>
    <dgm:pt modelId="{CE56358C-A49F-42ED-9386-3692626DAEDB}">
      <dgm:prSet custT="1"/>
      <dgm:spPr/>
      <dgm:t>
        <a:bodyPr/>
        <a:lstStyle/>
        <a:p>
          <a:r>
            <a:rPr lang="ru-RU" sz="1400" dirty="0" smtClean="0"/>
            <a:t>Направление деятельности</a:t>
          </a:r>
          <a:endParaRPr lang="ru-RU" sz="1400" dirty="0"/>
        </a:p>
      </dgm:t>
    </dgm:pt>
    <dgm:pt modelId="{6E5CBA8A-C893-40FD-AA15-9436E50170B7}" type="parTrans" cxnId="{CF03B8F1-A8B9-4C49-8684-76B3366AE21A}">
      <dgm:prSet/>
      <dgm:spPr/>
      <dgm:t>
        <a:bodyPr/>
        <a:lstStyle/>
        <a:p>
          <a:endParaRPr lang="ru-RU"/>
        </a:p>
      </dgm:t>
    </dgm:pt>
    <dgm:pt modelId="{75B20C9A-7CAA-491C-90BA-54C497BF2BE8}" type="sibTrans" cxnId="{CF03B8F1-A8B9-4C49-8684-76B3366AE21A}">
      <dgm:prSet/>
      <dgm:spPr/>
      <dgm:t>
        <a:bodyPr/>
        <a:lstStyle/>
        <a:p>
          <a:endParaRPr lang="ru-RU"/>
        </a:p>
      </dgm:t>
    </dgm:pt>
    <dgm:pt modelId="{38514B4C-F3AE-4E03-939B-92A9E9ED9945}">
      <dgm:prSet custT="1"/>
      <dgm:spPr/>
      <dgm:t>
        <a:bodyPr/>
        <a:lstStyle/>
        <a:p>
          <a:r>
            <a:rPr lang="ru-RU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Пользователи</a:t>
          </a:r>
          <a:endParaRPr lang="ru-RU" sz="18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6A4F82E-F204-4C21-855E-906D0F3DD097}" type="parTrans" cxnId="{C6D0C969-C3BB-49B1-9E62-43870EFF9CF7}">
      <dgm:prSet/>
      <dgm:spPr/>
      <dgm:t>
        <a:bodyPr/>
        <a:lstStyle/>
        <a:p>
          <a:endParaRPr lang="ru-RU"/>
        </a:p>
      </dgm:t>
    </dgm:pt>
    <dgm:pt modelId="{8CC742B7-6221-48E8-9DFE-A4DA6143B340}" type="sibTrans" cxnId="{C6D0C969-C3BB-49B1-9E62-43870EFF9CF7}">
      <dgm:prSet/>
      <dgm:spPr/>
      <dgm:t>
        <a:bodyPr/>
        <a:lstStyle/>
        <a:p>
          <a:endParaRPr lang="ru-RU"/>
        </a:p>
      </dgm:t>
    </dgm:pt>
    <dgm:pt modelId="{3556DC73-AEDA-422D-BED9-961398CA296C}">
      <dgm:prSet custT="1"/>
      <dgm:spPr/>
      <dgm:t>
        <a:bodyPr/>
        <a:lstStyle/>
        <a:p>
          <a:r>
            <a:rPr lang="ru-RU" sz="1400" dirty="0" smtClean="0"/>
            <a:t>Анализ </a:t>
          </a:r>
          <a:endParaRPr lang="ru-RU" sz="1400" dirty="0"/>
        </a:p>
      </dgm:t>
    </dgm:pt>
    <dgm:pt modelId="{7FF5739B-F292-41DE-B18B-F0B67EB1B7EC}" type="parTrans" cxnId="{12F4D14A-DDC1-4C1B-8A86-3E474C879D9E}">
      <dgm:prSet/>
      <dgm:spPr/>
      <dgm:t>
        <a:bodyPr/>
        <a:lstStyle/>
        <a:p>
          <a:endParaRPr lang="ru-RU"/>
        </a:p>
      </dgm:t>
    </dgm:pt>
    <dgm:pt modelId="{B04E0F8C-D0B7-494F-9070-9F86D16C53A9}" type="sibTrans" cxnId="{12F4D14A-DDC1-4C1B-8A86-3E474C879D9E}">
      <dgm:prSet/>
      <dgm:spPr/>
      <dgm:t>
        <a:bodyPr/>
        <a:lstStyle/>
        <a:p>
          <a:endParaRPr lang="ru-RU"/>
        </a:p>
      </dgm:t>
    </dgm:pt>
    <dgm:pt modelId="{D9085715-855A-4D18-8F7D-5CDA5FD4BD0F}">
      <dgm:prSet custT="1"/>
      <dgm:spPr/>
      <dgm:t>
        <a:bodyPr/>
        <a:lstStyle/>
        <a:p>
          <a:r>
            <a:rPr lang="ru-RU" sz="1400" dirty="0" smtClean="0"/>
            <a:t>Отчеты </a:t>
          </a:r>
          <a:endParaRPr lang="ru-RU" sz="1400" dirty="0"/>
        </a:p>
      </dgm:t>
    </dgm:pt>
    <dgm:pt modelId="{0708FCAB-801A-4E19-9735-0399BCDDDFF6}" type="parTrans" cxnId="{82BAB4F8-C368-413E-B1BA-3F3414EA7529}">
      <dgm:prSet/>
      <dgm:spPr/>
      <dgm:t>
        <a:bodyPr/>
        <a:lstStyle/>
        <a:p>
          <a:endParaRPr lang="ru-RU"/>
        </a:p>
      </dgm:t>
    </dgm:pt>
    <dgm:pt modelId="{D2526F60-969A-41DE-8977-638F95512735}" type="sibTrans" cxnId="{82BAB4F8-C368-413E-B1BA-3F3414EA7529}">
      <dgm:prSet/>
      <dgm:spPr/>
      <dgm:t>
        <a:bodyPr/>
        <a:lstStyle/>
        <a:p>
          <a:endParaRPr lang="ru-RU"/>
        </a:p>
      </dgm:t>
    </dgm:pt>
    <dgm:pt modelId="{8F7EA4CE-60B5-48C6-A02C-C7504BCFE74A}">
      <dgm:prSet custT="1"/>
      <dgm:spPr/>
      <dgm:t>
        <a:bodyPr/>
        <a:lstStyle/>
        <a:p>
          <a:r>
            <a:rPr lang="ru-RU" sz="1400" dirty="0" smtClean="0"/>
            <a:t>Добыча данных</a:t>
          </a:r>
          <a:endParaRPr lang="ru-RU" sz="1400" dirty="0"/>
        </a:p>
      </dgm:t>
    </dgm:pt>
    <dgm:pt modelId="{B7BF0133-BC79-4C82-AE25-D8CEA369B5D4}" type="parTrans" cxnId="{D5AB20E9-646A-4D0D-A3A8-5DA53FBB700B}">
      <dgm:prSet/>
      <dgm:spPr/>
      <dgm:t>
        <a:bodyPr/>
        <a:lstStyle/>
        <a:p>
          <a:endParaRPr lang="ru-RU"/>
        </a:p>
      </dgm:t>
    </dgm:pt>
    <dgm:pt modelId="{DB210A41-B151-4C3B-A9F8-A5F9F68C402C}" type="sibTrans" cxnId="{D5AB20E9-646A-4D0D-A3A8-5DA53FBB700B}">
      <dgm:prSet/>
      <dgm:spPr/>
      <dgm:t>
        <a:bodyPr/>
        <a:lstStyle/>
        <a:p>
          <a:endParaRPr lang="ru-RU"/>
        </a:p>
      </dgm:t>
    </dgm:pt>
    <dgm:pt modelId="{972B0581-717B-4794-A0E6-5E754917CEAD}">
      <dgm:prSet phldrT="[Текст]" custT="1"/>
      <dgm:spPr/>
      <dgm:t>
        <a:bodyPr vert="vert270"/>
        <a:lstStyle/>
        <a:p>
          <a:r>
            <a:rPr lang="ru-RU" sz="1400" dirty="0" smtClean="0"/>
            <a:t> </a:t>
          </a:r>
          <a:endParaRPr lang="ru-RU" sz="1400" dirty="0"/>
        </a:p>
      </dgm:t>
    </dgm:pt>
    <dgm:pt modelId="{02656C8A-37DC-45F3-A759-12A12DB7BE26}" type="parTrans" cxnId="{E47D7A8F-F077-4FB9-BFBF-9FE20C2B55DE}">
      <dgm:prSet/>
      <dgm:spPr/>
      <dgm:t>
        <a:bodyPr/>
        <a:lstStyle/>
        <a:p>
          <a:endParaRPr lang="ru-RU"/>
        </a:p>
      </dgm:t>
    </dgm:pt>
    <dgm:pt modelId="{5CC5B108-72B3-4899-9492-3E7A48E94674}" type="sibTrans" cxnId="{E47D7A8F-F077-4FB9-BFBF-9FE20C2B55DE}">
      <dgm:prSet/>
      <dgm:spPr/>
      <dgm:t>
        <a:bodyPr/>
        <a:lstStyle/>
        <a:p>
          <a:endParaRPr lang="ru-RU"/>
        </a:p>
      </dgm:t>
    </dgm:pt>
    <dgm:pt modelId="{FE0F0593-1F7C-4588-9B85-2190EE7E4A84}" type="pres">
      <dgm:prSet presAssocID="{C18E22DC-3C39-49D3-8E9B-7ED4952B23D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D2854F-6F33-44F8-9A3C-BB4E02F0EF51}" type="pres">
      <dgm:prSet presAssocID="{E21F157E-4850-4E57-8779-8245D8137E78}" presName="compNode" presStyleCnt="0"/>
      <dgm:spPr/>
    </dgm:pt>
    <dgm:pt modelId="{8BA80FFB-5677-4C7A-B4C4-E59B494DFAB9}" type="pres">
      <dgm:prSet presAssocID="{E21F157E-4850-4E57-8779-8245D8137E78}" presName="aNode" presStyleLbl="bgShp" presStyleIdx="0" presStyleCnt="5" custScaleX="72711"/>
      <dgm:spPr/>
      <dgm:t>
        <a:bodyPr/>
        <a:lstStyle/>
        <a:p>
          <a:endParaRPr lang="ru-RU"/>
        </a:p>
      </dgm:t>
    </dgm:pt>
    <dgm:pt modelId="{C9CF0F2E-4B8D-4980-A09A-D891FDD983CC}" type="pres">
      <dgm:prSet presAssocID="{E21F157E-4850-4E57-8779-8245D8137E78}" presName="textNode" presStyleLbl="bgShp" presStyleIdx="0" presStyleCnt="5"/>
      <dgm:spPr/>
      <dgm:t>
        <a:bodyPr/>
        <a:lstStyle/>
        <a:p>
          <a:endParaRPr lang="ru-RU"/>
        </a:p>
      </dgm:t>
    </dgm:pt>
    <dgm:pt modelId="{EF46E273-D47D-4E94-911C-7A97A1F2D844}" type="pres">
      <dgm:prSet presAssocID="{E21F157E-4850-4E57-8779-8245D8137E78}" presName="compChildNode" presStyleCnt="0"/>
      <dgm:spPr/>
    </dgm:pt>
    <dgm:pt modelId="{B13C28AF-3C5E-49E4-9476-11CE02E78383}" type="pres">
      <dgm:prSet presAssocID="{E21F157E-4850-4E57-8779-8245D8137E78}" presName="theInnerList" presStyleCnt="0"/>
      <dgm:spPr/>
    </dgm:pt>
    <dgm:pt modelId="{BFC72EE1-1C23-4B0F-B35E-FE3BD0443FD9}" type="pres">
      <dgm:prSet presAssocID="{D5BBD905-2EA3-495A-9A1C-6504363A2021}" presName="childNode" presStyleLbl="node1" presStyleIdx="0" presStyleCnt="12" custScaleX="79672" custScaleY="206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36AA0-34BA-4CD4-AAFD-30BB08075214}" type="pres">
      <dgm:prSet presAssocID="{D5BBD905-2EA3-495A-9A1C-6504363A2021}" presName="aSpace2" presStyleCnt="0"/>
      <dgm:spPr/>
    </dgm:pt>
    <dgm:pt modelId="{02C2D2A3-A7D6-41C2-BAD7-820BF6E503F6}" type="pres">
      <dgm:prSet presAssocID="{F059AFBF-94EC-4FA8-A0C5-76D2C63BBAA2}" presName="childNode" presStyleLbl="node1" presStyleIdx="1" presStyleCnt="12" custScaleX="79672" custScaleY="218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076B0-B1C5-4CC6-AF2F-44462C47057E}" type="pres">
      <dgm:prSet presAssocID="{F059AFBF-94EC-4FA8-A0C5-76D2C63BBAA2}" presName="aSpace2" presStyleCnt="0"/>
      <dgm:spPr/>
    </dgm:pt>
    <dgm:pt modelId="{9F3375E4-761F-40B8-81B4-BDF0AFEFE3D8}" type="pres">
      <dgm:prSet presAssocID="{A7B2E246-A78E-4E8F-8855-C2E7841EB340}" presName="childNode" presStyleLbl="node1" presStyleIdx="2" presStyleCnt="12" custScaleX="79672" custScaleY="148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10ACE-404A-4080-BDB5-1E426F33789E}" type="pres">
      <dgm:prSet presAssocID="{A7B2E246-A78E-4E8F-8855-C2E7841EB340}" presName="aSpace2" presStyleCnt="0"/>
      <dgm:spPr/>
    </dgm:pt>
    <dgm:pt modelId="{B0F5D143-C053-4F91-AAD9-13E7C6946F09}" type="pres">
      <dgm:prSet presAssocID="{F7377EEF-F120-4387-BD6B-63966B53566E}" presName="childNode" presStyleLbl="node1" presStyleIdx="3" presStyleCnt="12" custScaleX="79672" custScaleY="139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AF64F-C45A-44FA-AD79-8BA20F517716}" type="pres">
      <dgm:prSet presAssocID="{E21F157E-4850-4E57-8779-8245D8137E78}" presName="aSpace" presStyleCnt="0"/>
      <dgm:spPr/>
    </dgm:pt>
    <dgm:pt modelId="{657281C6-1E97-4471-9F98-40EFD59F6FA6}" type="pres">
      <dgm:prSet presAssocID="{972B0581-717B-4794-A0E6-5E754917CEAD}" presName="compNode" presStyleCnt="0"/>
      <dgm:spPr/>
    </dgm:pt>
    <dgm:pt modelId="{5FACAD19-92B9-40FF-BA3A-20B1A5081AC8}" type="pres">
      <dgm:prSet presAssocID="{972B0581-717B-4794-A0E6-5E754917CEAD}" presName="aNode" presStyleLbl="bgShp" presStyleIdx="1" presStyleCnt="5" custScaleX="15416"/>
      <dgm:spPr/>
      <dgm:t>
        <a:bodyPr/>
        <a:lstStyle/>
        <a:p>
          <a:endParaRPr lang="ru-RU"/>
        </a:p>
      </dgm:t>
    </dgm:pt>
    <dgm:pt modelId="{A9E807C4-D457-4AA0-9446-CDA324B855C7}" type="pres">
      <dgm:prSet presAssocID="{972B0581-717B-4794-A0E6-5E754917CEAD}" presName="textNode" presStyleLbl="bgShp" presStyleIdx="1" presStyleCnt="5"/>
      <dgm:spPr/>
      <dgm:t>
        <a:bodyPr/>
        <a:lstStyle/>
        <a:p>
          <a:endParaRPr lang="ru-RU"/>
        </a:p>
      </dgm:t>
    </dgm:pt>
    <dgm:pt modelId="{26A830FC-BED1-4C8C-A9F8-132A7105FC5D}" type="pres">
      <dgm:prSet presAssocID="{972B0581-717B-4794-A0E6-5E754917CEAD}" presName="compChildNode" presStyleCnt="0"/>
      <dgm:spPr/>
    </dgm:pt>
    <dgm:pt modelId="{C22DC19B-C06B-426F-8359-86625053D5BF}" type="pres">
      <dgm:prSet presAssocID="{972B0581-717B-4794-A0E6-5E754917CEAD}" presName="theInnerList" presStyleCnt="0"/>
      <dgm:spPr/>
    </dgm:pt>
    <dgm:pt modelId="{2CB27665-6285-4C47-AC37-223F0AA84CAA}" type="pres">
      <dgm:prSet presAssocID="{972B0581-717B-4794-A0E6-5E754917CEAD}" presName="aSpace" presStyleCnt="0"/>
      <dgm:spPr/>
    </dgm:pt>
    <dgm:pt modelId="{A6D34D53-9509-4B07-93D7-94939E3DC749}" type="pres">
      <dgm:prSet presAssocID="{4E694E08-964B-455D-800E-93138F0B0829}" presName="compNode" presStyleCnt="0"/>
      <dgm:spPr/>
    </dgm:pt>
    <dgm:pt modelId="{8A26D466-E25A-4243-A223-B0E0B6FBFEF1}" type="pres">
      <dgm:prSet presAssocID="{4E694E08-964B-455D-800E-93138F0B0829}" presName="aNode" presStyleLbl="bgShp" presStyleIdx="2" presStyleCnt="5" custScaleX="72711"/>
      <dgm:spPr/>
      <dgm:t>
        <a:bodyPr/>
        <a:lstStyle/>
        <a:p>
          <a:endParaRPr lang="ru-RU"/>
        </a:p>
      </dgm:t>
    </dgm:pt>
    <dgm:pt modelId="{841D4E50-E686-4C4F-8D7D-2274A84C53C4}" type="pres">
      <dgm:prSet presAssocID="{4E694E08-964B-455D-800E-93138F0B0829}" presName="textNode" presStyleLbl="bgShp" presStyleIdx="2" presStyleCnt="5"/>
      <dgm:spPr/>
      <dgm:t>
        <a:bodyPr/>
        <a:lstStyle/>
        <a:p>
          <a:endParaRPr lang="ru-RU"/>
        </a:p>
      </dgm:t>
    </dgm:pt>
    <dgm:pt modelId="{FAED4F1A-3B1C-402E-A3DE-036A2716666C}" type="pres">
      <dgm:prSet presAssocID="{4E694E08-964B-455D-800E-93138F0B0829}" presName="compChildNode" presStyleCnt="0"/>
      <dgm:spPr/>
    </dgm:pt>
    <dgm:pt modelId="{ACCA7FEE-7725-401D-AFBB-CF88B9E765ED}" type="pres">
      <dgm:prSet presAssocID="{4E694E08-964B-455D-800E-93138F0B0829}" presName="theInnerList" presStyleCnt="0"/>
      <dgm:spPr/>
    </dgm:pt>
    <dgm:pt modelId="{AE8DEF21-26ED-401C-924C-6E0F4DA8E40F}" type="pres">
      <dgm:prSet presAssocID="{2442509A-4819-489B-9D70-182B67CF74A3}" presName="childNode" presStyleLbl="node1" presStyleIdx="4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C94EF5-3901-4818-AB6C-CD024859A8CA}" type="pres">
      <dgm:prSet presAssocID="{2442509A-4819-489B-9D70-182B67CF74A3}" presName="aSpace2" presStyleCnt="0"/>
      <dgm:spPr/>
    </dgm:pt>
    <dgm:pt modelId="{11330C37-B91F-4FA1-B38A-46F4AFA782A7}" type="pres">
      <dgm:prSet presAssocID="{0B3ABD37-EE05-47C2-A9B2-D425A3968F6D}" presName="childNode" presStyleLbl="node1" presStyleIdx="5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11C1B-EC07-49F8-9AB9-15D105617BE6}" type="pres">
      <dgm:prSet presAssocID="{4E694E08-964B-455D-800E-93138F0B0829}" presName="aSpace" presStyleCnt="0"/>
      <dgm:spPr/>
    </dgm:pt>
    <dgm:pt modelId="{AE1147BF-1D7D-4017-AD38-AD6B6E25723F}" type="pres">
      <dgm:prSet presAssocID="{8681C754-B334-4361-8FE3-2AE4C9BE958B}" presName="compNode" presStyleCnt="0"/>
      <dgm:spPr/>
    </dgm:pt>
    <dgm:pt modelId="{FEB44ED6-E514-43D4-BF23-0D130F2445C6}" type="pres">
      <dgm:prSet presAssocID="{8681C754-B334-4361-8FE3-2AE4C9BE958B}" presName="aNode" presStyleLbl="bgShp" presStyleIdx="3" presStyleCnt="5" custScaleX="72711"/>
      <dgm:spPr/>
      <dgm:t>
        <a:bodyPr/>
        <a:lstStyle/>
        <a:p>
          <a:endParaRPr lang="ru-RU"/>
        </a:p>
      </dgm:t>
    </dgm:pt>
    <dgm:pt modelId="{F62CDBB1-4A0D-4D86-9FC1-EED98F445D41}" type="pres">
      <dgm:prSet presAssocID="{8681C754-B334-4361-8FE3-2AE4C9BE958B}" presName="textNode" presStyleLbl="bgShp" presStyleIdx="3" presStyleCnt="5"/>
      <dgm:spPr/>
      <dgm:t>
        <a:bodyPr/>
        <a:lstStyle/>
        <a:p>
          <a:endParaRPr lang="ru-RU"/>
        </a:p>
      </dgm:t>
    </dgm:pt>
    <dgm:pt modelId="{7B09AD80-8AD2-4F9F-B358-27E67057D70C}" type="pres">
      <dgm:prSet presAssocID="{8681C754-B334-4361-8FE3-2AE4C9BE958B}" presName="compChildNode" presStyleCnt="0"/>
      <dgm:spPr/>
    </dgm:pt>
    <dgm:pt modelId="{E7E83025-3514-49DB-9DCC-1067E816F2AE}" type="pres">
      <dgm:prSet presAssocID="{8681C754-B334-4361-8FE3-2AE4C9BE958B}" presName="theInnerList" presStyleCnt="0"/>
      <dgm:spPr/>
    </dgm:pt>
    <dgm:pt modelId="{5DBA2106-2DC5-4B42-8880-708B66DD9F0D}" type="pres">
      <dgm:prSet presAssocID="{8C147F4E-4905-4C69-AEA1-4C764F9806D1}" presName="childNode" presStyleLbl="node1" presStyleIdx="6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E1EBE2-2299-41F3-A5B7-51B358409629}" type="pres">
      <dgm:prSet presAssocID="{8C147F4E-4905-4C69-AEA1-4C764F9806D1}" presName="aSpace2" presStyleCnt="0"/>
      <dgm:spPr/>
    </dgm:pt>
    <dgm:pt modelId="{71A83E8E-5560-4367-A7E2-0BEDB102C314}" type="pres">
      <dgm:prSet presAssocID="{FB2B934F-8FB3-4A80-BDBB-B373EB4BACAF}" presName="childNode" presStyleLbl="node1" presStyleIdx="7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242CB-8D70-44D6-81A0-AE6653909145}" type="pres">
      <dgm:prSet presAssocID="{FB2B934F-8FB3-4A80-BDBB-B373EB4BACAF}" presName="aSpace2" presStyleCnt="0"/>
      <dgm:spPr/>
    </dgm:pt>
    <dgm:pt modelId="{0B11981A-F9E0-4959-89D0-9BD97E5CEFBC}" type="pres">
      <dgm:prSet presAssocID="{CE56358C-A49F-42ED-9386-3692626DAEDB}" presName="childNode" presStyleLbl="node1" presStyleIdx="8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3EF57-DCFE-4F7F-9881-A0684C212D47}" type="pres">
      <dgm:prSet presAssocID="{8681C754-B334-4361-8FE3-2AE4C9BE958B}" presName="aSpace" presStyleCnt="0"/>
      <dgm:spPr/>
    </dgm:pt>
    <dgm:pt modelId="{C3260377-0116-4CB2-9EE4-1D9E496BB138}" type="pres">
      <dgm:prSet presAssocID="{38514B4C-F3AE-4E03-939B-92A9E9ED9945}" presName="compNode" presStyleCnt="0"/>
      <dgm:spPr/>
    </dgm:pt>
    <dgm:pt modelId="{83A17E4D-2FBF-4CC5-9BB4-C64FAAD68697}" type="pres">
      <dgm:prSet presAssocID="{38514B4C-F3AE-4E03-939B-92A9E9ED9945}" presName="aNode" presStyleLbl="bgShp" presStyleIdx="4" presStyleCnt="5" custScaleX="72711"/>
      <dgm:spPr/>
      <dgm:t>
        <a:bodyPr/>
        <a:lstStyle/>
        <a:p>
          <a:endParaRPr lang="ru-RU"/>
        </a:p>
      </dgm:t>
    </dgm:pt>
    <dgm:pt modelId="{8483641E-89D6-4FC5-870B-F0722A23098A}" type="pres">
      <dgm:prSet presAssocID="{38514B4C-F3AE-4E03-939B-92A9E9ED9945}" presName="textNode" presStyleLbl="bgShp" presStyleIdx="4" presStyleCnt="5"/>
      <dgm:spPr/>
      <dgm:t>
        <a:bodyPr/>
        <a:lstStyle/>
        <a:p>
          <a:endParaRPr lang="ru-RU"/>
        </a:p>
      </dgm:t>
    </dgm:pt>
    <dgm:pt modelId="{D27B3FDA-76EF-4FB5-8E6E-AF99778A983E}" type="pres">
      <dgm:prSet presAssocID="{38514B4C-F3AE-4E03-939B-92A9E9ED9945}" presName="compChildNode" presStyleCnt="0"/>
      <dgm:spPr/>
    </dgm:pt>
    <dgm:pt modelId="{BB79758B-CA2C-472E-A44F-B71EBAC4D809}" type="pres">
      <dgm:prSet presAssocID="{38514B4C-F3AE-4E03-939B-92A9E9ED9945}" presName="theInnerList" presStyleCnt="0"/>
      <dgm:spPr/>
    </dgm:pt>
    <dgm:pt modelId="{72178411-8B7B-4F23-A434-CEC680636F28}" type="pres">
      <dgm:prSet presAssocID="{3556DC73-AEDA-422D-BED9-961398CA296C}" presName="childNode" presStyleLbl="node1" presStyleIdx="9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E24D1-E39D-431F-BE25-433059D71CA5}" type="pres">
      <dgm:prSet presAssocID="{3556DC73-AEDA-422D-BED9-961398CA296C}" presName="aSpace2" presStyleCnt="0"/>
      <dgm:spPr/>
    </dgm:pt>
    <dgm:pt modelId="{F5128962-AFB8-4E0B-AB14-6E7D6FCCDC37}" type="pres">
      <dgm:prSet presAssocID="{D9085715-855A-4D18-8F7D-5CDA5FD4BD0F}" presName="childNode" presStyleLbl="node1" presStyleIdx="10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04AB06-8F46-409C-9EA5-38E1233451EB}" type="pres">
      <dgm:prSet presAssocID="{D9085715-855A-4D18-8F7D-5CDA5FD4BD0F}" presName="aSpace2" presStyleCnt="0"/>
      <dgm:spPr/>
    </dgm:pt>
    <dgm:pt modelId="{F55EFE1A-747B-45B3-8D4F-AFBD60743C5B}" type="pres">
      <dgm:prSet presAssocID="{8F7EA4CE-60B5-48C6-A02C-C7504BCFE74A}" presName="childNode" presStyleLbl="node1" presStyleIdx="11" presStyleCnt="12" custScaleX="79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DAAD24-3294-4DC0-890B-CE7730965B7D}" type="presOf" srcId="{972B0581-717B-4794-A0E6-5E754917CEAD}" destId="{5FACAD19-92B9-40FF-BA3A-20B1A5081AC8}" srcOrd="0" destOrd="0" presId="urn:microsoft.com/office/officeart/2005/8/layout/lProcess2"/>
    <dgm:cxn modelId="{C9FF4667-3DF4-41E9-87CC-DBA1A471F1F6}" srcId="{C18E22DC-3C39-49D3-8E9B-7ED4952B23D1}" destId="{8681C754-B334-4361-8FE3-2AE4C9BE958B}" srcOrd="3" destOrd="0" parTransId="{593C2AB7-1191-4F19-903B-3177FC87E2D2}" sibTransId="{D7C61259-9FA5-4067-B6A6-1CC792CFD678}"/>
    <dgm:cxn modelId="{3E5154A3-D9CA-410C-AE17-A73E6CE65706}" srcId="{C18E22DC-3C39-49D3-8E9B-7ED4952B23D1}" destId="{E21F157E-4850-4E57-8779-8245D8137E78}" srcOrd="0" destOrd="0" parTransId="{1A583F32-AF47-44E1-ACA2-2E9B60CFECA7}" sibTransId="{06E96490-BA27-49E8-8B8A-A56D1791BD4C}"/>
    <dgm:cxn modelId="{CF03B8F1-A8B9-4C49-8684-76B3366AE21A}" srcId="{8681C754-B334-4361-8FE3-2AE4C9BE958B}" destId="{CE56358C-A49F-42ED-9386-3692626DAEDB}" srcOrd="2" destOrd="0" parTransId="{6E5CBA8A-C893-40FD-AA15-9436E50170B7}" sibTransId="{75B20C9A-7CAA-491C-90BA-54C497BF2BE8}"/>
    <dgm:cxn modelId="{F264B297-4757-4ED2-8AD5-BA313B28744D}" type="presOf" srcId="{8F7EA4CE-60B5-48C6-A02C-C7504BCFE74A}" destId="{F55EFE1A-747B-45B3-8D4F-AFBD60743C5B}" srcOrd="0" destOrd="0" presId="urn:microsoft.com/office/officeart/2005/8/layout/lProcess2"/>
    <dgm:cxn modelId="{A8EA47DB-EB06-4588-A15A-F1D046AB4C59}" srcId="{E21F157E-4850-4E57-8779-8245D8137E78}" destId="{A7B2E246-A78E-4E8F-8855-C2E7841EB340}" srcOrd="2" destOrd="0" parTransId="{E36DA198-3781-4827-B6AB-504974B3264A}" sibTransId="{ECAEDA65-A8C7-4DCB-8514-CD5A83C416F0}"/>
    <dgm:cxn modelId="{337FAB29-B2D5-4FB8-B566-C94A243E07A6}" type="presOf" srcId="{F059AFBF-94EC-4FA8-A0C5-76D2C63BBAA2}" destId="{02C2D2A3-A7D6-41C2-BAD7-820BF6E503F6}" srcOrd="0" destOrd="0" presId="urn:microsoft.com/office/officeart/2005/8/layout/lProcess2"/>
    <dgm:cxn modelId="{E47D7A8F-F077-4FB9-BFBF-9FE20C2B55DE}" srcId="{C18E22DC-3C39-49D3-8E9B-7ED4952B23D1}" destId="{972B0581-717B-4794-A0E6-5E754917CEAD}" srcOrd="1" destOrd="0" parTransId="{02656C8A-37DC-45F3-A759-12A12DB7BE26}" sibTransId="{5CC5B108-72B3-4899-9492-3E7A48E94674}"/>
    <dgm:cxn modelId="{68B8863A-F064-45B7-AEC4-9738AC0475C9}" type="presOf" srcId="{2442509A-4819-489B-9D70-182B67CF74A3}" destId="{AE8DEF21-26ED-401C-924C-6E0F4DA8E40F}" srcOrd="0" destOrd="0" presId="urn:microsoft.com/office/officeart/2005/8/layout/lProcess2"/>
    <dgm:cxn modelId="{38F20876-47A2-4412-810D-A2D182ADEA51}" srcId="{4E694E08-964B-455D-800E-93138F0B0829}" destId="{2442509A-4819-489B-9D70-182B67CF74A3}" srcOrd="0" destOrd="0" parTransId="{45A1ECA7-96BD-4327-97C0-5227600AE4F6}" sibTransId="{822F5A4E-7BD7-4520-A62F-12DFD98DE971}"/>
    <dgm:cxn modelId="{5A9A0DC5-F076-498E-9B8A-ECC8AC5B030C}" type="presOf" srcId="{FB2B934F-8FB3-4A80-BDBB-B373EB4BACAF}" destId="{71A83E8E-5560-4367-A7E2-0BEDB102C314}" srcOrd="0" destOrd="0" presId="urn:microsoft.com/office/officeart/2005/8/layout/lProcess2"/>
    <dgm:cxn modelId="{9CE2D8AC-31AE-44F8-AE76-62BE8955115F}" srcId="{C18E22DC-3C39-49D3-8E9B-7ED4952B23D1}" destId="{4E694E08-964B-455D-800E-93138F0B0829}" srcOrd="2" destOrd="0" parTransId="{D1317239-A432-4E0B-B4C4-53156ECE2BDD}" sibTransId="{8FBFEB90-0245-4F6D-B1B2-D7E927F26C9B}"/>
    <dgm:cxn modelId="{A75423FD-A409-43E9-95C7-AB9232C09981}" srcId="{E21F157E-4850-4E57-8779-8245D8137E78}" destId="{F7377EEF-F120-4387-BD6B-63966B53566E}" srcOrd="3" destOrd="0" parTransId="{DFB1EA27-E4A6-4A91-84E1-A74C413A53AB}" sibTransId="{12C156D4-1826-4BFF-B53F-4A8559C098D9}"/>
    <dgm:cxn modelId="{6BB18803-FAF4-4C53-92E6-6B72DD13DF85}" type="presOf" srcId="{38514B4C-F3AE-4E03-939B-92A9E9ED9945}" destId="{83A17E4D-2FBF-4CC5-9BB4-C64FAAD68697}" srcOrd="0" destOrd="0" presId="urn:microsoft.com/office/officeart/2005/8/layout/lProcess2"/>
    <dgm:cxn modelId="{D5AB20E9-646A-4D0D-A3A8-5DA53FBB700B}" srcId="{38514B4C-F3AE-4E03-939B-92A9E9ED9945}" destId="{8F7EA4CE-60B5-48C6-A02C-C7504BCFE74A}" srcOrd="2" destOrd="0" parTransId="{B7BF0133-BC79-4C82-AE25-D8CEA369B5D4}" sibTransId="{DB210A41-B151-4C3B-A9F8-A5F9F68C402C}"/>
    <dgm:cxn modelId="{B616230B-6328-4C26-B4C5-C45F05BA9BDA}" type="presOf" srcId="{C18E22DC-3C39-49D3-8E9B-7ED4952B23D1}" destId="{FE0F0593-1F7C-4588-9B85-2190EE7E4A84}" srcOrd="0" destOrd="0" presId="urn:microsoft.com/office/officeart/2005/8/layout/lProcess2"/>
    <dgm:cxn modelId="{82BAB4F8-C368-413E-B1BA-3F3414EA7529}" srcId="{38514B4C-F3AE-4E03-939B-92A9E9ED9945}" destId="{D9085715-855A-4D18-8F7D-5CDA5FD4BD0F}" srcOrd="1" destOrd="0" parTransId="{0708FCAB-801A-4E19-9735-0399BCDDDFF6}" sibTransId="{D2526F60-969A-41DE-8977-638F95512735}"/>
    <dgm:cxn modelId="{F06B5685-F32A-48CC-B63A-7C73195B3FCD}" type="presOf" srcId="{3556DC73-AEDA-422D-BED9-961398CA296C}" destId="{72178411-8B7B-4F23-A434-CEC680636F28}" srcOrd="0" destOrd="0" presId="urn:microsoft.com/office/officeart/2005/8/layout/lProcess2"/>
    <dgm:cxn modelId="{3ADDC5A9-EE9C-4317-A868-9B3E35E4E67B}" type="presOf" srcId="{A7B2E246-A78E-4E8F-8855-C2E7841EB340}" destId="{9F3375E4-761F-40B8-81B4-BDF0AFEFE3D8}" srcOrd="0" destOrd="0" presId="urn:microsoft.com/office/officeart/2005/8/layout/lProcess2"/>
    <dgm:cxn modelId="{12F4D14A-DDC1-4C1B-8A86-3E474C879D9E}" srcId="{38514B4C-F3AE-4E03-939B-92A9E9ED9945}" destId="{3556DC73-AEDA-422D-BED9-961398CA296C}" srcOrd="0" destOrd="0" parTransId="{7FF5739B-F292-41DE-B18B-F0B67EB1B7EC}" sibTransId="{B04E0F8C-D0B7-494F-9070-9F86D16C53A9}"/>
    <dgm:cxn modelId="{81E39D53-D8ED-43A6-A512-2FC8E4CA6461}" type="presOf" srcId="{972B0581-717B-4794-A0E6-5E754917CEAD}" destId="{A9E807C4-D457-4AA0-9446-CDA324B855C7}" srcOrd="1" destOrd="0" presId="urn:microsoft.com/office/officeart/2005/8/layout/lProcess2"/>
    <dgm:cxn modelId="{176152A9-06D3-47B2-9B2A-1B07512ED7E7}" srcId="{8681C754-B334-4361-8FE3-2AE4C9BE958B}" destId="{FB2B934F-8FB3-4A80-BDBB-B373EB4BACAF}" srcOrd="1" destOrd="0" parTransId="{6F8D0748-41B2-486E-99CC-0A877906EB0E}" sibTransId="{7D7E8CB8-8152-4E57-A36D-91F5AF67E04D}"/>
    <dgm:cxn modelId="{DD8CD5AC-CE76-4D46-ADCA-BD23BA0319DF}" type="presOf" srcId="{8681C754-B334-4361-8FE3-2AE4C9BE958B}" destId="{F62CDBB1-4A0D-4D86-9FC1-EED98F445D41}" srcOrd="1" destOrd="0" presId="urn:microsoft.com/office/officeart/2005/8/layout/lProcess2"/>
    <dgm:cxn modelId="{00C55A39-6316-4C78-AABA-21532A904FA0}" srcId="{8681C754-B334-4361-8FE3-2AE4C9BE958B}" destId="{8C147F4E-4905-4C69-AEA1-4C764F9806D1}" srcOrd="0" destOrd="0" parTransId="{61860AC0-7B12-4D94-93FE-3DDC2576BAEC}" sibTransId="{6C392020-15C8-468A-B642-70CACE1720D9}"/>
    <dgm:cxn modelId="{889FA236-E3E8-46CD-9F6A-CF4F4D198590}" type="presOf" srcId="{0B3ABD37-EE05-47C2-A9B2-D425A3968F6D}" destId="{11330C37-B91F-4FA1-B38A-46F4AFA782A7}" srcOrd="0" destOrd="0" presId="urn:microsoft.com/office/officeart/2005/8/layout/lProcess2"/>
    <dgm:cxn modelId="{522A8CD6-AFAD-4331-A5EF-0EC80F5CB887}" type="presOf" srcId="{D5BBD905-2EA3-495A-9A1C-6504363A2021}" destId="{BFC72EE1-1C23-4B0F-B35E-FE3BD0443FD9}" srcOrd="0" destOrd="0" presId="urn:microsoft.com/office/officeart/2005/8/layout/lProcess2"/>
    <dgm:cxn modelId="{4CC27029-17C0-4328-A32C-6FCF3BA0A27E}" srcId="{4E694E08-964B-455D-800E-93138F0B0829}" destId="{0B3ABD37-EE05-47C2-A9B2-D425A3968F6D}" srcOrd="1" destOrd="0" parTransId="{EC4F6A56-8660-42B1-8A9A-3BBDA8E44456}" sibTransId="{42EC3C27-8D07-4DB6-BF10-1807C86EA995}"/>
    <dgm:cxn modelId="{E20FEED9-651E-4389-809C-F8EFBDE7BC6C}" type="presOf" srcId="{E21F157E-4850-4E57-8779-8245D8137E78}" destId="{8BA80FFB-5677-4C7A-B4C4-E59B494DFAB9}" srcOrd="0" destOrd="0" presId="urn:microsoft.com/office/officeart/2005/8/layout/lProcess2"/>
    <dgm:cxn modelId="{00E0D8F4-4C1E-408A-A7A3-480C46DDE2D5}" type="presOf" srcId="{D9085715-855A-4D18-8F7D-5CDA5FD4BD0F}" destId="{F5128962-AFB8-4E0B-AB14-6E7D6FCCDC37}" srcOrd="0" destOrd="0" presId="urn:microsoft.com/office/officeart/2005/8/layout/lProcess2"/>
    <dgm:cxn modelId="{95009917-3A75-4204-A303-FCFA2654BD34}" type="presOf" srcId="{F7377EEF-F120-4387-BD6B-63966B53566E}" destId="{B0F5D143-C053-4F91-AAD9-13E7C6946F09}" srcOrd="0" destOrd="0" presId="urn:microsoft.com/office/officeart/2005/8/layout/lProcess2"/>
    <dgm:cxn modelId="{54211216-9F72-4B0A-AD6B-4EBDEC30520E}" type="presOf" srcId="{38514B4C-F3AE-4E03-939B-92A9E9ED9945}" destId="{8483641E-89D6-4FC5-870B-F0722A23098A}" srcOrd="1" destOrd="0" presId="urn:microsoft.com/office/officeart/2005/8/layout/lProcess2"/>
    <dgm:cxn modelId="{C6D0C969-C3BB-49B1-9E62-43870EFF9CF7}" srcId="{C18E22DC-3C39-49D3-8E9B-7ED4952B23D1}" destId="{38514B4C-F3AE-4E03-939B-92A9E9ED9945}" srcOrd="4" destOrd="0" parTransId="{86A4F82E-F204-4C21-855E-906D0F3DD097}" sibTransId="{8CC742B7-6221-48E8-9DFE-A4DA6143B340}"/>
    <dgm:cxn modelId="{DAC60C71-713B-46AB-961B-F08EAEBB5114}" srcId="{E21F157E-4850-4E57-8779-8245D8137E78}" destId="{D5BBD905-2EA3-495A-9A1C-6504363A2021}" srcOrd="0" destOrd="0" parTransId="{6D19D2D0-C06C-40B9-81EB-3D6CCFF1D4BF}" sibTransId="{F554299F-BF34-4B93-A301-20CDED8DB5AF}"/>
    <dgm:cxn modelId="{46D09BFC-DD66-4A30-95B6-682E8A167110}" type="presOf" srcId="{CE56358C-A49F-42ED-9386-3692626DAEDB}" destId="{0B11981A-F9E0-4959-89D0-9BD97E5CEFBC}" srcOrd="0" destOrd="0" presId="urn:microsoft.com/office/officeart/2005/8/layout/lProcess2"/>
    <dgm:cxn modelId="{70E51BB3-2C7A-40E6-A2FB-544A19BC6BAD}" type="presOf" srcId="{8681C754-B334-4361-8FE3-2AE4C9BE958B}" destId="{FEB44ED6-E514-43D4-BF23-0D130F2445C6}" srcOrd="0" destOrd="0" presId="urn:microsoft.com/office/officeart/2005/8/layout/lProcess2"/>
    <dgm:cxn modelId="{F15D4C56-8D40-476B-A5EC-184C6B12D76A}" type="presOf" srcId="{4E694E08-964B-455D-800E-93138F0B0829}" destId="{841D4E50-E686-4C4F-8D7D-2274A84C53C4}" srcOrd="1" destOrd="0" presId="urn:microsoft.com/office/officeart/2005/8/layout/lProcess2"/>
    <dgm:cxn modelId="{9345048D-C79D-47D9-BC48-7F8A08209A34}" srcId="{E21F157E-4850-4E57-8779-8245D8137E78}" destId="{F059AFBF-94EC-4FA8-A0C5-76D2C63BBAA2}" srcOrd="1" destOrd="0" parTransId="{21A6DFB9-BC27-48BF-97C7-50FEC26033CC}" sibTransId="{B7553612-F08D-4990-B7CE-73F58A0A3BCD}"/>
    <dgm:cxn modelId="{C4DABE97-B2AF-417B-9AE2-26BDBDA8C0A6}" type="presOf" srcId="{E21F157E-4850-4E57-8779-8245D8137E78}" destId="{C9CF0F2E-4B8D-4980-A09A-D891FDD983CC}" srcOrd="1" destOrd="0" presId="urn:microsoft.com/office/officeart/2005/8/layout/lProcess2"/>
    <dgm:cxn modelId="{3D4C6A1F-8FCE-4880-95EE-C123229D5769}" type="presOf" srcId="{4E694E08-964B-455D-800E-93138F0B0829}" destId="{8A26D466-E25A-4243-A223-B0E0B6FBFEF1}" srcOrd="0" destOrd="0" presId="urn:microsoft.com/office/officeart/2005/8/layout/lProcess2"/>
    <dgm:cxn modelId="{369DF40A-B2D9-44AF-B929-654910B5CF04}" type="presOf" srcId="{8C147F4E-4905-4C69-AEA1-4C764F9806D1}" destId="{5DBA2106-2DC5-4B42-8880-708B66DD9F0D}" srcOrd="0" destOrd="0" presId="urn:microsoft.com/office/officeart/2005/8/layout/lProcess2"/>
    <dgm:cxn modelId="{E377EE3A-8C24-4998-8841-7D5928223A9A}" type="presParOf" srcId="{FE0F0593-1F7C-4588-9B85-2190EE7E4A84}" destId="{3DD2854F-6F33-44F8-9A3C-BB4E02F0EF51}" srcOrd="0" destOrd="0" presId="urn:microsoft.com/office/officeart/2005/8/layout/lProcess2"/>
    <dgm:cxn modelId="{520659BF-D0BB-4502-BE68-7EDE9517A98D}" type="presParOf" srcId="{3DD2854F-6F33-44F8-9A3C-BB4E02F0EF51}" destId="{8BA80FFB-5677-4C7A-B4C4-E59B494DFAB9}" srcOrd="0" destOrd="0" presId="urn:microsoft.com/office/officeart/2005/8/layout/lProcess2"/>
    <dgm:cxn modelId="{CCEBFE9C-AF24-40D9-ADE1-2C329618AF79}" type="presParOf" srcId="{3DD2854F-6F33-44F8-9A3C-BB4E02F0EF51}" destId="{C9CF0F2E-4B8D-4980-A09A-D891FDD983CC}" srcOrd="1" destOrd="0" presId="urn:microsoft.com/office/officeart/2005/8/layout/lProcess2"/>
    <dgm:cxn modelId="{1D48EEF7-EEC9-49FD-9C75-15E97B714755}" type="presParOf" srcId="{3DD2854F-6F33-44F8-9A3C-BB4E02F0EF51}" destId="{EF46E273-D47D-4E94-911C-7A97A1F2D844}" srcOrd="2" destOrd="0" presId="urn:microsoft.com/office/officeart/2005/8/layout/lProcess2"/>
    <dgm:cxn modelId="{6D2BE2FE-6BBE-423A-92AC-825760E15A6C}" type="presParOf" srcId="{EF46E273-D47D-4E94-911C-7A97A1F2D844}" destId="{B13C28AF-3C5E-49E4-9476-11CE02E78383}" srcOrd="0" destOrd="0" presId="urn:microsoft.com/office/officeart/2005/8/layout/lProcess2"/>
    <dgm:cxn modelId="{84AF7EB7-7348-4189-9A47-C647A1E29FD5}" type="presParOf" srcId="{B13C28AF-3C5E-49E4-9476-11CE02E78383}" destId="{BFC72EE1-1C23-4B0F-B35E-FE3BD0443FD9}" srcOrd="0" destOrd="0" presId="urn:microsoft.com/office/officeart/2005/8/layout/lProcess2"/>
    <dgm:cxn modelId="{BAA62A51-7D88-49E3-AA84-11065164AB95}" type="presParOf" srcId="{B13C28AF-3C5E-49E4-9476-11CE02E78383}" destId="{73636AA0-34BA-4CD4-AAFD-30BB08075214}" srcOrd="1" destOrd="0" presId="urn:microsoft.com/office/officeart/2005/8/layout/lProcess2"/>
    <dgm:cxn modelId="{70207C05-874F-4F42-92C5-6835C27F6B17}" type="presParOf" srcId="{B13C28AF-3C5E-49E4-9476-11CE02E78383}" destId="{02C2D2A3-A7D6-41C2-BAD7-820BF6E503F6}" srcOrd="2" destOrd="0" presId="urn:microsoft.com/office/officeart/2005/8/layout/lProcess2"/>
    <dgm:cxn modelId="{59B33671-02DA-49A7-8CC0-D6146F1B59DF}" type="presParOf" srcId="{B13C28AF-3C5E-49E4-9476-11CE02E78383}" destId="{003076B0-B1C5-4CC6-AF2F-44462C47057E}" srcOrd="3" destOrd="0" presId="urn:microsoft.com/office/officeart/2005/8/layout/lProcess2"/>
    <dgm:cxn modelId="{E12475E2-5FEC-45DB-872A-9533E5DEFE7A}" type="presParOf" srcId="{B13C28AF-3C5E-49E4-9476-11CE02E78383}" destId="{9F3375E4-761F-40B8-81B4-BDF0AFEFE3D8}" srcOrd="4" destOrd="0" presId="urn:microsoft.com/office/officeart/2005/8/layout/lProcess2"/>
    <dgm:cxn modelId="{159D7E81-38CE-4A2E-8A46-5F4B5036EC55}" type="presParOf" srcId="{B13C28AF-3C5E-49E4-9476-11CE02E78383}" destId="{EA010ACE-404A-4080-BDB5-1E426F33789E}" srcOrd="5" destOrd="0" presId="urn:microsoft.com/office/officeart/2005/8/layout/lProcess2"/>
    <dgm:cxn modelId="{DDBA39E1-FC2F-40AD-ACBA-37115622AA83}" type="presParOf" srcId="{B13C28AF-3C5E-49E4-9476-11CE02E78383}" destId="{B0F5D143-C053-4F91-AAD9-13E7C6946F09}" srcOrd="6" destOrd="0" presId="urn:microsoft.com/office/officeart/2005/8/layout/lProcess2"/>
    <dgm:cxn modelId="{5C787854-781A-4885-B0B3-D14A616BA8B5}" type="presParOf" srcId="{FE0F0593-1F7C-4588-9B85-2190EE7E4A84}" destId="{C8BAF64F-C45A-44FA-AD79-8BA20F517716}" srcOrd="1" destOrd="0" presId="urn:microsoft.com/office/officeart/2005/8/layout/lProcess2"/>
    <dgm:cxn modelId="{BDE3E7BE-607F-49CD-9D0E-BEF6FAFEBE09}" type="presParOf" srcId="{FE0F0593-1F7C-4588-9B85-2190EE7E4A84}" destId="{657281C6-1E97-4471-9F98-40EFD59F6FA6}" srcOrd="2" destOrd="0" presId="urn:microsoft.com/office/officeart/2005/8/layout/lProcess2"/>
    <dgm:cxn modelId="{0B46083F-0A64-4B4C-924C-499FD4EEBF25}" type="presParOf" srcId="{657281C6-1E97-4471-9F98-40EFD59F6FA6}" destId="{5FACAD19-92B9-40FF-BA3A-20B1A5081AC8}" srcOrd="0" destOrd="0" presId="urn:microsoft.com/office/officeart/2005/8/layout/lProcess2"/>
    <dgm:cxn modelId="{A1689A29-4DB6-4AB2-9CDC-F09BE355C61D}" type="presParOf" srcId="{657281C6-1E97-4471-9F98-40EFD59F6FA6}" destId="{A9E807C4-D457-4AA0-9446-CDA324B855C7}" srcOrd="1" destOrd="0" presId="urn:microsoft.com/office/officeart/2005/8/layout/lProcess2"/>
    <dgm:cxn modelId="{CD9A8B7F-C291-4172-984A-517A43161E1B}" type="presParOf" srcId="{657281C6-1E97-4471-9F98-40EFD59F6FA6}" destId="{26A830FC-BED1-4C8C-A9F8-132A7105FC5D}" srcOrd="2" destOrd="0" presId="urn:microsoft.com/office/officeart/2005/8/layout/lProcess2"/>
    <dgm:cxn modelId="{E1C38A4B-ABD3-4608-8510-AAE7CBEB6EE1}" type="presParOf" srcId="{26A830FC-BED1-4C8C-A9F8-132A7105FC5D}" destId="{C22DC19B-C06B-426F-8359-86625053D5BF}" srcOrd="0" destOrd="0" presId="urn:microsoft.com/office/officeart/2005/8/layout/lProcess2"/>
    <dgm:cxn modelId="{6A49A194-FAAA-48B5-9327-E3A5FEB85D96}" type="presParOf" srcId="{FE0F0593-1F7C-4588-9B85-2190EE7E4A84}" destId="{2CB27665-6285-4C47-AC37-223F0AA84CAA}" srcOrd="3" destOrd="0" presId="urn:microsoft.com/office/officeart/2005/8/layout/lProcess2"/>
    <dgm:cxn modelId="{A7FA8A5F-6967-4B24-864D-26150E05C9C7}" type="presParOf" srcId="{FE0F0593-1F7C-4588-9B85-2190EE7E4A84}" destId="{A6D34D53-9509-4B07-93D7-94939E3DC749}" srcOrd="4" destOrd="0" presId="urn:microsoft.com/office/officeart/2005/8/layout/lProcess2"/>
    <dgm:cxn modelId="{49C027A6-EDB3-4DB1-8E41-C3B08255770C}" type="presParOf" srcId="{A6D34D53-9509-4B07-93D7-94939E3DC749}" destId="{8A26D466-E25A-4243-A223-B0E0B6FBFEF1}" srcOrd="0" destOrd="0" presId="urn:microsoft.com/office/officeart/2005/8/layout/lProcess2"/>
    <dgm:cxn modelId="{6B6C471A-5465-4D7E-A126-582953BE5FB3}" type="presParOf" srcId="{A6D34D53-9509-4B07-93D7-94939E3DC749}" destId="{841D4E50-E686-4C4F-8D7D-2274A84C53C4}" srcOrd="1" destOrd="0" presId="urn:microsoft.com/office/officeart/2005/8/layout/lProcess2"/>
    <dgm:cxn modelId="{6A98044D-48E2-4251-B3A6-5DDFA23F9C9F}" type="presParOf" srcId="{A6D34D53-9509-4B07-93D7-94939E3DC749}" destId="{FAED4F1A-3B1C-402E-A3DE-036A2716666C}" srcOrd="2" destOrd="0" presId="urn:microsoft.com/office/officeart/2005/8/layout/lProcess2"/>
    <dgm:cxn modelId="{B62629C4-E61A-4062-B079-1DEEBB24596F}" type="presParOf" srcId="{FAED4F1A-3B1C-402E-A3DE-036A2716666C}" destId="{ACCA7FEE-7725-401D-AFBB-CF88B9E765ED}" srcOrd="0" destOrd="0" presId="urn:microsoft.com/office/officeart/2005/8/layout/lProcess2"/>
    <dgm:cxn modelId="{07BFFA3C-90A5-4D4E-9200-5A3996184A9E}" type="presParOf" srcId="{ACCA7FEE-7725-401D-AFBB-CF88B9E765ED}" destId="{AE8DEF21-26ED-401C-924C-6E0F4DA8E40F}" srcOrd="0" destOrd="0" presId="urn:microsoft.com/office/officeart/2005/8/layout/lProcess2"/>
    <dgm:cxn modelId="{212E7FAB-10E2-4B9E-9AAD-5610E2559232}" type="presParOf" srcId="{ACCA7FEE-7725-401D-AFBB-CF88B9E765ED}" destId="{96C94EF5-3901-4818-AB6C-CD024859A8CA}" srcOrd="1" destOrd="0" presId="urn:microsoft.com/office/officeart/2005/8/layout/lProcess2"/>
    <dgm:cxn modelId="{3B5402CA-20EE-4C1C-811C-23D7D7ECE54B}" type="presParOf" srcId="{ACCA7FEE-7725-401D-AFBB-CF88B9E765ED}" destId="{11330C37-B91F-4FA1-B38A-46F4AFA782A7}" srcOrd="2" destOrd="0" presId="urn:microsoft.com/office/officeart/2005/8/layout/lProcess2"/>
    <dgm:cxn modelId="{DA6A5B60-B1F1-41B0-B59E-DF05DEC4BAD8}" type="presParOf" srcId="{FE0F0593-1F7C-4588-9B85-2190EE7E4A84}" destId="{E8A11C1B-EC07-49F8-9AB9-15D105617BE6}" srcOrd="5" destOrd="0" presId="urn:microsoft.com/office/officeart/2005/8/layout/lProcess2"/>
    <dgm:cxn modelId="{312DF332-AF8F-46C6-98CE-E2E84A26AEB5}" type="presParOf" srcId="{FE0F0593-1F7C-4588-9B85-2190EE7E4A84}" destId="{AE1147BF-1D7D-4017-AD38-AD6B6E25723F}" srcOrd="6" destOrd="0" presId="urn:microsoft.com/office/officeart/2005/8/layout/lProcess2"/>
    <dgm:cxn modelId="{BBC72E70-0BD3-4181-9AD6-6B1E0F94C1AB}" type="presParOf" srcId="{AE1147BF-1D7D-4017-AD38-AD6B6E25723F}" destId="{FEB44ED6-E514-43D4-BF23-0D130F2445C6}" srcOrd="0" destOrd="0" presId="urn:microsoft.com/office/officeart/2005/8/layout/lProcess2"/>
    <dgm:cxn modelId="{CC09DE62-39BF-472F-9C80-A4C6934C2437}" type="presParOf" srcId="{AE1147BF-1D7D-4017-AD38-AD6B6E25723F}" destId="{F62CDBB1-4A0D-4D86-9FC1-EED98F445D41}" srcOrd="1" destOrd="0" presId="urn:microsoft.com/office/officeart/2005/8/layout/lProcess2"/>
    <dgm:cxn modelId="{5BB7E512-2344-4F5D-B9EF-5F439308210B}" type="presParOf" srcId="{AE1147BF-1D7D-4017-AD38-AD6B6E25723F}" destId="{7B09AD80-8AD2-4F9F-B358-27E67057D70C}" srcOrd="2" destOrd="0" presId="urn:microsoft.com/office/officeart/2005/8/layout/lProcess2"/>
    <dgm:cxn modelId="{8A92B4A4-13CD-4C0C-92BE-FF020521B836}" type="presParOf" srcId="{7B09AD80-8AD2-4F9F-B358-27E67057D70C}" destId="{E7E83025-3514-49DB-9DCC-1067E816F2AE}" srcOrd="0" destOrd="0" presId="urn:microsoft.com/office/officeart/2005/8/layout/lProcess2"/>
    <dgm:cxn modelId="{A68110BA-CB73-4B18-860C-2A8548F72844}" type="presParOf" srcId="{E7E83025-3514-49DB-9DCC-1067E816F2AE}" destId="{5DBA2106-2DC5-4B42-8880-708B66DD9F0D}" srcOrd="0" destOrd="0" presId="urn:microsoft.com/office/officeart/2005/8/layout/lProcess2"/>
    <dgm:cxn modelId="{2D7AAC8C-2D4A-44A2-ADA1-39E0F6D9EC98}" type="presParOf" srcId="{E7E83025-3514-49DB-9DCC-1067E816F2AE}" destId="{85E1EBE2-2299-41F3-A5B7-51B358409629}" srcOrd="1" destOrd="0" presId="urn:microsoft.com/office/officeart/2005/8/layout/lProcess2"/>
    <dgm:cxn modelId="{15136F9D-B7A4-4BBE-8175-FCA7A7B23360}" type="presParOf" srcId="{E7E83025-3514-49DB-9DCC-1067E816F2AE}" destId="{71A83E8E-5560-4367-A7E2-0BEDB102C314}" srcOrd="2" destOrd="0" presId="urn:microsoft.com/office/officeart/2005/8/layout/lProcess2"/>
    <dgm:cxn modelId="{AC0B786F-FDF3-4D67-B14A-44C3097F3576}" type="presParOf" srcId="{E7E83025-3514-49DB-9DCC-1067E816F2AE}" destId="{070242CB-8D70-44D6-81A0-AE6653909145}" srcOrd="3" destOrd="0" presId="urn:microsoft.com/office/officeart/2005/8/layout/lProcess2"/>
    <dgm:cxn modelId="{9DA7D16C-D895-4FAC-B42E-0E5041E08DC5}" type="presParOf" srcId="{E7E83025-3514-49DB-9DCC-1067E816F2AE}" destId="{0B11981A-F9E0-4959-89D0-9BD97E5CEFBC}" srcOrd="4" destOrd="0" presId="urn:microsoft.com/office/officeart/2005/8/layout/lProcess2"/>
    <dgm:cxn modelId="{CEC48A36-D8B6-4728-B1C0-221E24EB4FBF}" type="presParOf" srcId="{FE0F0593-1F7C-4588-9B85-2190EE7E4A84}" destId="{D9D3EF57-DCFE-4F7F-9881-A0684C212D47}" srcOrd="7" destOrd="0" presId="urn:microsoft.com/office/officeart/2005/8/layout/lProcess2"/>
    <dgm:cxn modelId="{048A4963-CB4A-48AB-A6EF-96009700DDD6}" type="presParOf" srcId="{FE0F0593-1F7C-4588-9B85-2190EE7E4A84}" destId="{C3260377-0116-4CB2-9EE4-1D9E496BB138}" srcOrd="8" destOrd="0" presId="urn:microsoft.com/office/officeart/2005/8/layout/lProcess2"/>
    <dgm:cxn modelId="{7E0CB5F4-B1FA-4868-B82E-56ADBDDBEEE3}" type="presParOf" srcId="{C3260377-0116-4CB2-9EE4-1D9E496BB138}" destId="{83A17E4D-2FBF-4CC5-9BB4-C64FAAD68697}" srcOrd="0" destOrd="0" presId="urn:microsoft.com/office/officeart/2005/8/layout/lProcess2"/>
    <dgm:cxn modelId="{4BB2C1CA-25AF-4AD8-874C-399A8D1D9531}" type="presParOf" srcId="{C3260377-0116-4CB2-9EE4-1D9E496BB138}" destId="{8483641E-89D6-4FC5-870B-F0722A23098A}" srcOrd="1" destOrd="0" presId="urn:microsoft.com/office/officeart/2005/8/layout/lProcess2"/>
    <dgm:cxn modelId="{1640E6BA-B0C9-4BA3-B2CD-08A154C49420}" type="presParOf" srcId="{C3260377-0116-4CB2-9EE4-1D9E496BB138}" destId="{D27B3FDA-76EF-4FB5-8E6E-AF99778A983E}" srcOrd="2" destOrd="0" presId="urn:microsoft.com/office/officeart/2005/8/layout/lProcess2"/>
    <dgm:cxn modelId="{E351634D-8F1E-4D94-94AE-7BF6BEA2C575}" type="presParOf" srcId="{D27B3FDA-76EF-4FB5-8E6E-AF99778A983E}" destId="{BB79758B-CA2C-472E-A44F-B71EBAC4D809}" srcOrd="0" destOrd="0" presId="urn:microsoft.com/office/officeart/2005/8/layout/lProcess2"/>
    <dgm:cxn modelId="{9F2F79BA-64F0-4C34-8C89-E9F4624D41E1}" type="presParOf" srcId="{BB79758B-CA2C-472E-A44F-B71EBAC4D809}" destId="{72178411-8B7B-4F23-A434-CEC680636F28}" srcOrd="0" destOrd="0" presId="urn:microsoft.com/office/officeart/2005/8/layout/lProcess2"/>
    <dgm:cxn modelId="{EEFD0038-E75F-4A92-B827-4647AECFF94B}" type="presParOf" srcId="{BB79758B-CA2C-472E-A44F-B71EBAC4D809}" destId="{EB7E24D1-E39D-431F-BE25-433059D71CA5}" srcOrd="1" destOrd="0" presId="urn:microsoft.com/office/officeart/2005/8/layout/lProcess2"/>
    <dgm:cxn modelId="{D358F7CB-47C9-4925-9287-9E4E0C3DC650}" type="presParOf" srcId="{BB79758B-CA2C-472E-A44F-B71EBAC4D809}" destId="{F5128962-AFB8-4E0B-AB14-6E7D6FCCDC37}" srcOrd="2" destOrd="0" presId="urn:microsoft.com/office/officeart/2005/8/layout/lProcess2"/>
    <dgm:cxn modelId="{DBC7E8C0-882D-4B41-90E6-246BA19751EE}" type="presParOf" srcId="{BB79758B-CA2C-472E-A44F-B71EBAC4D809}" destId="{1104AB06-8F46-409C-9EA5-38E1233451EB}" srcOrd="3" destOrd="0" presId="urn:microsoft.com/office/officeart/2005/8/layout/lProcess2"/>
    <dgm:cxn modelId="{51CFCD66-EAE1-4F28-9A43-AF44A856C2CF}" type="presParOf" srcId="{BB79758B-CA2C-472E-A44F-B71EBAC4D809}" destId="{F55EFE1A-747B-45B3-8D4F-AFBD60743C5B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50E3EC-75C8-47C1-A6E7-51CD250CCB6C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07EDAF9-676A-46A3-880A-45B4457D075A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ИСТОЧНИКИ ДАННЫХ:</a:t>
          </a:r>
        </a:p>
        <a:p>
          <a:pPr algn="l"/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en-US" sz="1400" dirty="0" smtClean="0"/>
            <a:t>OLTP </a:t>
          </a:r>
          <a:r>
            <a:rPr lang="ru-RU" sz="1400" dirty="0" smtClean="0"/>
            <a:t>системы организации </a:t>
          </a:r>
        </a:p>
        <a:p>
          <a:pPr algn="l"/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ru-RU" sz="1400" dirty="0" smtClean="0"/>
            <a:t>Электронные документы организации</a:t>
          </a:r>
        </a:p>
        <a:p>
          <a:pPr algn="l"/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ru-RU" sz="1400" dirty="0" smtClean="0"/>
            <a:t>Внешние источники</a:t>
          </a:r>
          <a:endParaRPr lang="ru-RU" sz="1400" dirty="0"/>
        </a:p>
      </dgm:t>
    </dgm:pt>
    <dgm:pt modelId="{B90EA144-C61B-4BFA-BC38-CC53AEF74259}" type="parTrans" cxnId="{96FE8578-F4D1-4199-84B5-E6F5822416B6}">
      <dgm:prSet/>
      <dgm:spPr/>
      <dgm:t>
        <a:bodyPr/>
        <a:lstStyle/>
        <a:p>
          <a:endParaRPr lang="ru-RU"/>
        </a:p>
      </dgm:t>
    </dgm:pt>
    <dgm:pt modelId="{59B07862-579F-4CCA-8904-2FA34D35C405}" type="sibTrans" cxnId="{96FE8578-F4D1-4199-84B5-E6F5822416B6}">
      <dgm:prSet/>
      <dgm:spPr/>
      <dgm:t>
        <a:bodyPr/>
        <a:lstStyle/>
        <a:p>
          <a:endParaRPr lang="ru-RU"/>
        </a:p>
      </dgm:t>
    </dgm:pt>
    <dgm:pt modelId="{24B05898-8C24-4DB5-8F6B-56626680220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РАСПРЕДЕЛЕННОЕ</a:t>
          </a:r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600" dirty="0" smtClean="0"/>
            <a:t>глобальное хранилище</a:t>
          </a:r>
          <a:endParaRPr lang="ru-RU" sz="1600" dirty="0"/>
        </a:p>
      </dgm:t>
    </dgm:pt>
    <dgm:pt modelId="{0F90A6E3-CC68-4606-8872-CA5548AF5195}" type="parTrans" cxnId="{55546588-369F-4E61-9B68-B53BEA597C49}">
      <dgm:prSet/>
      <dgm:spPr/>
      <dgm:t>
        <a:bodyPr/>
        <a:lstStyle/>
        <a:p>
          <a:endParaRPr lang="ru-RU"/>
        </a:p>
      </dgm:t>
    </dgm:pt>
    <dgm:pt modelId="{4C4AB1B9-4AC1-48BF-8057-06102F32B616}" type="sibTrans" cxnId="{55546588-369F-4E61-9B68-B53BEA597C49}">
      <dgm:prSet/>
      <dgm:spPr/>
      <dgm:t>
        <a:bodyPr/>
        <a:lstStyle/>
        <a:p>
          <a:endParaRPr lang="ru-RU"/>
        </a:p>
      </dgm:t>
    </dgm:pt>
    <dgm:pt modelId="{0AC97FA9-D07C-4383-8976-133D7CA5AB7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ЦЕНТРАЛИЗОВАННОЕ</a:t>
          </a:r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600" dirty="0" smtClean="0"/>
            <a:t>глобальное хранилище </a:t>
          </a:r>
          <a:endParaRPr lang="ru-RU" sz="1600" dirty="0"/>
        </a:p>
      </dgm:t>
    </dgm:pt>
    <dgm:pt modelId="{E547DA3D-FBB3-470E-99AD-E8ED3945AC60}" type="parTrans" cxnId="{950F8B3B-920B-419A-AFEA-6D01A47E74F9}">
      <dgm:prSet/>
      <dgm:spPr/>
      <dgm:t>
        <a:bodyPr/>
        <a:lstStyle/>
        <a:p>
          <a:endParaRPr lang="ru-RU"/>
        </a:p>
      </dgm:t>
    </dgm:pt>
    <dgm:pt modelId="{B8BABA7F-EC4D-491D-8263-04D8D487CE2A}" type="sibTrans" cxnId="{950F8B3B-920B-419A-AFEA-6D01A47E74F9}">
      <dgm:prSet/>
      <dgm:spPr/>
      <dgm:t>
        <a:bodyPr/>
        <a:lstStyle/>
        <a:p>
          <a:endParaRPr lang="ru-RU"/>
        </a:p>
      </dgm:t>
    </dgm:pt>
    <dgm:pt modelId="{BAB41479-CCEA-441A-9397-CBEDBDD85779}" type="pres">
      <dgm:prSet presAssocID="{0650E3EC-75C8-47C1-A6E7-51CD250CCB6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2B1B72-F5AF-47F5-B659-2BA8B7C34E1E}" type="pres">
      <dgm:prSet presAssocID="{F07EDAF9-676A-46A3-880A-45B4457D075A}" presName="node" presStyleLbl="node1" presStyleIdx="0" presStyleCnt="3" custScaleX="111974" custScaleY="133838" custLinFactNeighborX="-61162" custLinFactNeighborY="537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E55CB-6A2D-4356-94F1-61128CBACC02}" type="pres">
      <dgm:prSet presAssocID="{59B07862-579F-4CCA-8904-2FA34D35C405}" presName="sibTrans" presStyleCnt="0"/>
      <dgm:spPr/>
    </dgm:pt>
    <dgm:pt modelId="{3830B773-6CC2-4A92-9F60-142C0C4B7AE4}" type="pres">
      <dgm:prSet presAssocID="{24B05898-8C24-4DB5-8F6B-56626680220E}" presName="node" presStyleLbl="node1" presStyleIdx="1" presStyleCnt="3" custScaleX="93086" custScaleY="70998" custLinFactNeighborX="18649" custLinFactNeighborY="-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D7F02-FC4E-4EFC-8FAE-BCBA6DE1FFD1}" type="pres">
      <dgm:prSet presAssocID="{4C4AB1B9-4AC1-48BF-8057-06102F32B616}" presName="sibTrans" presStyleCnt="0"/>
      <dgm:spPr/>
    </dgm:pt>
    <dgm:pt modelId="{53F746DA-E394-4CC2-A9DB-B885DE6AE352}" type="pres">
      <dgm:prSet presAssocID="{0AC97FA9-D07C-4383-8976-133D7CA5AB75}" presName="node" presStyleLbl="node1" presStyleIdx="2" presStyleCnt="3" custScaleX="93086" custScaleY="73930" custLinFactNeighborX="78875" custLinFactNeighborY="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1A46D3-4D3F-4B00-B927-94E80269DF27}" type="presOf" srcId="{0650E3EC-75C8-47C1-A6E7-51CD250CCB6C}" destId="{BAB41479-CCEA-441A-9397-CBEDBDD85779}" srcOrd="0" destOrd="0" presId="urn:microsoft.com/office/officeart/2005/8/layout/default"/>
    <dgm:cxn modelId="{B7481616-513F-4AB8-9540-A5F00C4AEE22}" type="presOf" srcId="{24B05898-8C24-4DB5-8F6B-56626680220E}" destId="{3830B773-6CC2-4A92-9F60-142C0C4B7AE4}" srcOrd="0" destOrd="0" presId="urn:microsoft.com/office/officeart/2005/8/layout/default"/>
    <dgm:cxn modelId="{A06F2337-D932-4443-A759-5F10AD08901B}" type="presOf" srcId="{0AC97FA9-D07C-4383-8976-133D7CA5AB75}" destId="{53F746DA-E394-4CC2-A9DB-B885DE6AE352}" srcOrd="0" destOrd="0" presId="urn:microsoft.com/office/officeart/2005/8/layout/default"/>
    <dgm:cxn modelId="{8CC1EC66-2D21-4173-B8A3-CD877D7FD008}" type="presOf" srcId="{F07EDAF9-676A-46A3-880A-45B4457D075A}" destId="{962B1B72-F5AF-47F5-B659-2BA8B7C34E1E}" srcOrd="0" destOrd="0" presId="urn:microsoft.com/office/officeart/2005/8/layout/default"/>
    <dgm:cxn modelId="{96FE8578-F4D1-4199-84B5-E6F5822416B6}" srcId="{0650E3EC-75C8-47C1-A6E7-51CD250CCB6C}" destId="{F07EDAF9-676A-46A3-880A-45B4457D075A}" srcOrd="0" destOrd="0" parTransId="{B90EA144-C61B-4BFA-BC38-CC53AEF74259}" sibTransId="{59B07862-579F-4CCA-8904-2FA34D35C405}"/>
    <dgm:cxn modelId="{55546588-369F-4E61-9B68-B53BEA597C49}" srcId="{0650E3EC-75C8-47C1-A6E7-51CD250CCB6C}" destId="{24B05898-8C24-4DB5-8F6B-56626680220E}" srcOrd="1" destOrd="0" parTransId="{0F90A6E3-CC68-4606-8872-CA5548AF5195}" sibTransId="{4C4AB1B9-4AC1-48BF-8057-06102F32B616}"/>
    <dgm:cxn modelId="{950F8B3B-920B-419A-AFEA-6D01A47E74F9}" srcId="{0650E3EC-75C8-47C1-A6E7-51CD250CCB6C}" destId="{0AC97FA9-D07C-4383-8976-133D7CA5AB75}" srcOrd="2" destOrd="0" parTransId="{E547DA3D-FBB3-470E-99AD-E8ED3945AC60}" sibTransId="{B8BABA7F-EC4D-491D-8263-04D8D487CE2A}"/>
    <dgm:cxn modelId="{F627C4A2-28A3-4E1C-B5E0-54B357BC9483}" type="presParOf" srcId="{BAB41479-CCEA-441A-9397-CBEDBDD85779}" destId="{962B1B72-F5AF-47F5-B659-2BA8B7C34E1E}" srcOrd="0" destOrd="0" presId="urn:microsoft.com/office/officeart/2005/8/layout/default"/>
    <dgm:cxn modelId="{4C100CA3-C162-4081-9891-ECF41ECE963B}" type="presParOf" srcId="{BAB41479-CCEA-441A-9397-CBEDBDD85779}" destId="{7DDE55CB-6A2D-4356-94F1-61128CBACC02}" srcOrd="1" destOrd="0" presId="urn:microsoft.com/office/officeart/2005/8/layout/default"/>
    <dgm:cxn modelId="{C3DCB09B-AC6A-41FE-8552-DFB46C6C080F}" type="presParOf" srcId="{BAB41479-CCEA-441A-9397-CBEDBDD85779}" destId="{3830B773-6CC2-4A92-9F60-142C0C4B7AE4}" srcOrd="2" destOrd="0" presId="urn:microsoft.com/office/officeart/2005/8/layout/default"/>
    <dgm:cxn modelId="{327C27BA-E23D-4E40-8770-5ABE64DFDCBC}" type="presParOf" srcId="{BAB41479-CCEA-441A-9397-CBEDBDD85779}" destId="{49CD7F02-FC4E-4EFC-8FAE-BCBA6DE1FFD1}" srcOrd="3" destOrd="0" presId="urn:microsoft.com/office/officeart/2005/8/layout/default"/>
    <dgm:cxn modelId="{128374B4-D9A7-469F-87D1-225A6E673973}" type="presParOf" srcId="{BAB41479-CCEA-441A-9397-CBEDBDD85779}" destId="{53F746DA-E394-4CC2-A9DB-B885DE6AE35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35F731-717E-4E92-8CA8-C2CFB4EC1993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66F8E7-4EFE-4DE4-8A9F-0DA3ED6AAE82}">
      <dgm:prSet custT="1"/>
      <dgm:spPr/>
      <dgm:t>
        <a:bodyPr/>
        <a:lstStyle/>
        <a:p>
          <a:r>
            <a:rPr lang="en-US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SASInstitute</a:t>
          </a:r>
          <a:r>
            <a:rPr lang="en-US" sz="1000" dirty="0" smtClean="0"/>
            <a:t>.</a:t>
          </a:r>
          <a:r>
            <a:rPr lang="ru-RU" sz="1000" dirty="0" smtClean="0"/>
            <a:t> Компания считает себя поставщиком решений </a:t>
          </a:r>
          <a:br>
            <a:rPr lang="ru-RU" sz="1000" dirty="0" smtClean="0"/>
          </a:br>
          <a:r>
            <a:rPr lang="ru-RU" sz="1000" dirty="0" smtClean="0"/>
            <a:t>для организации ХД. Компания предлагает методологию </a:t>
          </a:r>
          <a:r>
            <a:rPr lang="ru-RU" sz="1000" dirty="0" err="1" smtClean="0"/>
            <a:t>RapidDataWarehousing</a:t>
          </a:r>
          <a:r>
            <a:rPr lang="ru-RU" sz="1000" dirty="0" smtClean="0"/>
            <a:t> для быстрого создания и наполнения ХД</a:t>
          </a:r>
          <a:endParaRPr lang="ru-RU" sz="1000" dirty="0"/>
        </a:p>
      </dgm:t>
    </dgm:pt>
    <dgm:pt modelId="{925A80EA-D57A-4708-8C5E-13A4100DAD95}" type="parTrans" cxnId="{DC1F82A2-88B7-4471-BDF3-BC5E09A0F69A}">
      <dgm:prSet/>
      <dgm:spPr/>
      <dgm:t>
        <a:bodyPr/>
        <a:lstStyle/>
        <a:p>
          <a:endParaRPr lang="ru-RU"/>
        </a:p>
      </dgm:t>
    </dgm:pt>
    <dgm:pt modelId="{5C1717CB-B2B7-4737-839B-377AC4C30E3A}" type="sibTrans" cxnId="{DC1F82A2-88B7-4471-BDF3-BC5E09A0F69A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1000" r="-61000"/>
          </a:stretch>
        </a:blipFill>
      </dgm:spPr>
      <dgm:t>
        <a:bodyPr/>
        <a:lstStyle/>
        <a:p>
          <a:endParaRPr lang="ru-RU"/>
        </a:p>
      </dgm:t>
    </dgm:pt>
    <dgm:pt modelId="{FE1947D6-4D3A-4BA1-87A1-39D0FC0F217D}">
      <dgm:prSet custT="1"/>
      <dgm:spPr/>
      <dgm:t>
        <a:bodyPr/>
        <a:lstStyle/>
        <a:p>
          <a:r>
            <a:rPr lang="ru-RU" sz="1000" dirty="0" smtClean="0"/>
            <a:t>Конкурентным преимуществом компании </a:t>
          </a:r>
          <a:r>
            <a:rPr lang="en-US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Sybase</a:t>
          </a:r>
          <a:r>
            <a:rPr lang="ru-RU" sz="1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000" dirty="0" smtClean="0"/>
            <a:t>является наличие набора программных продуктов для обеспечения полного жизненного цикла разработки ХД</a:t>
          </a:r>
          <a:endParaRPr lang="ru-RU" sz="1000" dirty="0"/>
        </a:p>
      </dgm:t>
    </dgm:pt>
    <dgm:pt modelId="{EC833E2E-8D18-43BB-8C6D-9BF51801C0AA}" type="parTrans" cxnId="{4CA868ED-47D5-4FA2-B3B0-47B1E08DFC4B}">
      <dgm:prSet/>
      <dgm:spPr/>
      <dgm:t>
        <a:bodyPr/>
        <a:lstStyle/>
        <a:p>
          <a:endParaRPr lang="ru-RU"/>
        </a:p>
      </dgm:t>
    </dgm:pt>
    <dgm:pt modelId="{2E8B4EEC-5669-4F83-B162-EBDE4528F48D}" type="sibTrans" cxnId="{4CA868ED-47D5-4FA2-B3B0-47B1E08DFC4B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000" r="-82000"/>
          </a:stretch>
        </a:blipFill>
      </dgm:spPr>
      <dgm:t>
        <a:bodyPr/>
        <a:lstStyle/>
        <a:p>
          <a:endParaRPr lang="ru-RU"/>
        </a:p>
      </dgm:t>
    </dgm:pt>
    <dgm:pt modelId="{56571925-7E83-40EB-BE26-C81D01ACD1AD}">
      <dgm:prSet custT="1"/>
      <dgm:spPr/>
      <dgm:t>
        <a:bodyPr/>
        <a:lstStyle/>
        <a:p>
          <a:r>
            <a:rPr lang="en-US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Microsoft</a:t>
          </a:r>
          <a:r>
            <a:rPr lang="en-US" sz="1000" dirty="0" smtClean="0"/>
            <a:t>.</a:t>
          </a:r>
          <a:r>
            <a:rPr lang="ru-RU" sz="1000" dirty="0" smtClean="0"/>
            <a:t> Конкурентным преимуществом компании является наличие у нее набора программных продуктов для обеспечения разработки и поддержки ХД</a:t>
          </a:r>
          <a:endParaRPr lang="ru-RU" sz="1000" dirty="0"/>
        </a:p>
      </dgm:t>
    </dgm:pt>
    <dgm:pt modelId="{E87FB8DA-BC2E-44BF-96B1-A83B11B3E123}" type="parTrans" cxnId="{B7221601-40D6-4D08-ADAE-73D048F17E57}">
      <dgm:prSet/>
      <dgm:spPr/>
      <dgm:t>
        <a:bodyPr/>
        <a:lstStyle/>
        <a:p>
          <a:endParaRPr lang="ru-RU"/>
        </a:p>
      </dgm:t>
    </dgm:pt>
    <dgm:pt modelId="{23802F03-293D-4E1C-A90C-5CBE0F1EBBD5}" type="sibTrans" cxnId="{B7221601-40D6-4D08-ADAE-73D048F17E57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5000" r="-95000"/>
          </a:stretch>
        </a:blipFill>
      </dgm:spPr>
      <dgm:t>
        <a:bodyPr/>
        <a:lstStyle/>
        <a:p>
          <a:endParaRPr lang="ru-RU"/>
        </a:p>
      </dgm:t>
    </dgm:pt>
    <dgm:pt modelId="{AE2DDF74-FC62-481F-8A61-6CE245B89026}">
      <dgm:prSet/>
      <dgm:spPr/>
      <dgm:t>
        <a:bodyPr/>
        <a:lstStyle/>
        <a:p>
          <a:endParaRPr lang="ru-RU" dirty="0"/>
        </a:p>
      </dgm:t>
    </dgm:pt>
    <dgm:pt modelId="{6C5A390C-900D-47A9-B0E8-E88CBD364AEC}" type="sibTrans" cxnId="{3E22B69E-E714-4E40-9A71-6BC001A00852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C8E5E8A3-1198-44B9-8BC3-243298F298FD}" type="parTrans" cxnId="{3E22B69E-E714-4E40-9A71-6BC001A00852}">
      <dgm:prSet/>
      <dgm:spPr/>
      <dgm:t>
        <a:bodyPr/>
        <a:lstStyle/>
        <a:p>
          <a:endParaRPr lang="ru-RU"/>
        </a:p>
      </dgm:t>
    </dgm:pt>
    <dgm:pt modelId="{0A399743-3EF0-41ED-B7CE-2A3C0DE2EC5A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1695CA4-3280-440C-BD05-175C9586BC09}" type="sibTrans" cxnId="{83B16283-9BB1-44FC-B453-A13A5A20DEA5}">
      <dgm:prSet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</dgm:spPr>
      <dgm:t>
        <a:bodyPr/>
        <a:lstStyle/>
        <a:p>
          <a:endParaRPr lang="ru-RU"/>
        </a:p>
      </dgm:t>
    </dgm:pt>
    <dgm:pt modelId="{7D7AB8E2-153C-4949-BD32-C85E70B5AD45}" type="parTrans" cxnId="{83B16283-9BB1-44FC-B453-A13A5A20DEA5}">
      <dgm:prSet/>
      <dgm:spPr/>
      <dgm:t>
        <a:bodyPr/>
        <a:lstStyle/>
        <a:p>
          <a:endParaRPr lang="ru-RU"/>
        </a:p>
      </dgm:t>
    </dgm:pt>
    <dgm:pt modelId="{39138F93-DBAD-47C9-8D64-6691561E3547}">
      <dgm:prSet custT="1"/>
      <dgm:spPr/>
      <dgm:t>
        <a:bodyPr/>
        <a:lstStyle/>
        <a:p>
          <a:pPr algn="l"/>
          <a:r>
            <a:rPr lang="en-US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NCR</a:t>
          </a:r>
          <a:r>
            <a:rPr lang="en-US" sz="1000" dirty="0" smtClean="0"/>
            <a:t>.</a:t>
          </a:r>
          <a:r>
            <a:rPr lang="ru-RU" sz="1000" dirty="0" smtClean="0"/>
            <a:t> Решение этой компании в области складирования данных ориентировано на организации, у которых имеются потребности в системах DSS (система поддержки и принятия решений) и системах OLAP.</a:t>
          </a:r>
        </a:p>
        <a:p>
          <a:pPr algn="l"/>
          <a:r>
            <a:rPr lang="ru-RU" sz="1000" dirty="0" smtClean="0"/>
            <a:t>NCR предлагает решения по автоматизации гипермаркетов, супермаркетов, универмагов, бутиков, ресторанов, бензоколонок и других предприятий торговли</a:t>
          </a:r>
          <a:endParaRPr lang="ru-RU" sz="1000" dirty="0"/>
        </a:p>
      </dgm:t>
    </dgm:pt>
    <dgm:pt modelId="{0B0D73E7-4505-477F-B6B0-B55ECC3C3932}" type="parTrans" cxnId="{BD4D0729-BEF8-400C-AC32-FB95E49E8772}">
      <dgm:prSet/>
      <dgm:spPr/>
      <dgm:t>
        <a:bodyPr/>
        <a:lstStyle/>
        <a:p>
          <a:endParaRPr lang="ru-RU"/>
        </a:p>
      </dgm:t>
    </dgm:pt>
    <dgm:pt modelId="{0D150040-2A49-47F2-BCFA-A7B435A554E3}" type="sibTrans" cxnId="{BD4D0729-BEF8-400C-AC32-FB95E49E8772}">
      <dgm:prSet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ru-RU"/>
        </a:p>
      </dgm:t>
    </dgm:pt>
    <dgm:pt modelId="{8BC290AE-1E17-4B4C-A73E-4D76387FFFA4}" type="pres">
      <dgm:prSet presAssocID="{AF35F731-717E-4E92-8CA8-C2CFB4EC1993}" presName="Name0" presStyleCnt="0">
        <dgm:presLayoutVars>
          <dgm:chMax val="8"/>
          <dgm:chPref val="8"/>
          <dgm:dir/>
        </dgm:presLayoutVars>
      </dgm:prSet>
      <dgm:spPr/>
      <dgm:t>
        <a:bodyPr/>
        <a:lstStyle/>
        <a:p>
          <a:endParaRPr lang="ru-RU"/>
        </a:p>
      </dgm:t>
    </dgm:pt>
    <dgm:pt modelId="{CD779242-4643-47A0-ABFC-83F57D77D2C4}" type="pres">
      <dgm:prSet presAssocID="{FE1947D6-4D3A-4BA1-87A1-39D0FC0F217D}" presName="parent_text_1" presStyleLbl="revTx" presStyleIdx="0" presStyleCnt="6" custScaleX="177612" custScaleY="162761" custLinFactY="34261" custLinFactNeighborX="-78084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C25D1-7978-49FB-AA51-9FD123109207}" type="pres">
      <dgm:prSet presAssocID="{FE1947D6-4D3A-4BA1-87A1-39D0FC0F217D}" presName="image_accent_1" presStyleCnt="0"/>
      <dgm:spPr/>
    </dgm:pt>
    <dgm:pt modelId="{D320E019-587D-44C0-A608-B3D3B6A32682}" type="pres">
      <dgm:prSet presAssocID="{FE1947D6-4D3A-4BA1-87A1-39D0FC0F217D}" presName="imageAccentRepeatNode" presStyleLbl="alignNode1" presStyleIdx="0" presStyleCnt="11"/>
      <dgm:spPr/>
    </dgm:pt>
    <dgm:pt modelId="{04A5228E-113C-40DC-9B99-91052345C30D}" type="pres">
      <dgm:prSet presAssocID="{FE1947D6-4D3A-4BA1-87A1-39D0FC0F217D}" presName="accent_1" presStyleLbl="alignNode1" presStyleIdx="1" presStyleCnt="11"/>
      <dgm:spPr/>
    </dgm:pt>
    <dgm:pt modelId="{E002AC03-3AE0-4666-9CF5-B37B4A822369}" type="pres">
      <dgm:prSet presAssocID="{2E8B4EEC-5669-4F83-B162-EBDE4528F48D}" presName="image_1" presStyleCnt="0"/>
      <dgm:spPr/>
    </dgm:pt>
    <dgm:pt modelId="{8854C8F8-B32B-44B9-A0C1-E5AB92493A94}" type="pres">
      <dgm:prSet presAssocID="{2E8B4EEC-5669-4F83-B162-EBDE4528F48D}" presName="imageRepeatNode" presStyleLbl="fgImgPlace1" presStyleIdx="0" presStyleCnt="6"/>
      <dgm:spPr/>
      <dgm:t>
        <a:bodyPr/>
        <a:lstStyle/>
        <a:p>
          <a:endParaRPr lang="ru-RU"/>
        </a:p>
      </dgm:t>
    </dgm:pt>
    <dgm:pt modelId="{5F23CB36-49A7-4934-BBC0-FB2E45E761ED}" type="pres">
      <dgm:prSet presAssocID="{3266F8E7-4EFE-4DE4-8A9F-0DA3ED6AAE82}" presName="parent_text_2" presStyleLbl="revTx" presStyleIdx="1" presStyleCnt="6" custScaleX="242850" custScaleY="224395" custLinFactNeighborX="72082" custLinFactNeighborY="-11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C9BF59-FA9E-4855-9AC0-F2C256364C22}" type="pres">
      <dgm:prSet presAssocID="{3266F8E7-4EFE-4DE4-8A9F-0DA3ED6AAE82}" presName="image_accent_2" presStyleCnt="0"/>
      <dgm:spPr/>
    </dgm:pt>
    <dgm:pt modelId="{9F1FE25E-4EF6-4D16-A160-A03B4AD45A4D}" type="pres">
      <dgm:prSet presAssocID="{3266F8E7-4EFE-4DE4-8A9F-0DA3ED6AAE82}" presName="imageAccentRepeatNode" presStyleLbl="alignNode1" presStyleIdx="2" presStyleCnt="11"/>
      <dgm:spPr/>
    </dgm:pt>
    <dgm:pt modelId="{0952218F-C6BF-4166-8324-7535B22E3963}" type="pres">
      <dgm:prSet presAssocID="{5C1717CB-B2B7-4737-839B-377AC4C30E3A}" presName="image_2" presStyleCnt="0"/>
      <dgm:spPr/>
    </dgm:pt>
    <dgm:pt modelId="{7F7A3E52-3A91-47EC-A359-E86631913464}" type="pres">
      <dgm:prSet presAssocID="{5C1717CB-B2B7-4737-839B-377AC4C30E3A}" presName="imageRepeatNode" presStyleLbl="fgImgPlace1" presStyleIdx="1" presStyleCnt="6"/>
      <dgm:spPr/>
      <dgm:t>
        <a:bodyPr/>
        <a:lstStyle/>
        <a:p>
          <a:endParaRPr lang="ru-RU"/>
        </a:p>
      </dgm:t>
    </dgm:pt>
    <dgm:pt modelId="{D753E56E-714E-4563-9FF2-9DAA41E402AE}" type="pres">
      <dgm:prSet presAssocID="{0A399743-3EF0-41ED-B7CE-2A3C0DE2EC5A}" presName="image_accent_3" presStyleCnt="0"/>
      <dgm:spPr/>
    </dgm:pt>
    <dgm:pt modelId="{FF95394E-D1BE-42BA-BDBF-67F9DF354BAF}" type="pres">
      <dgm:prSet presAssocID="{0A399743-3EF0-41ED-B7CE-2A3C0DE2EC5A}" presName="imageAccentRepeatNode" presStyleLbl="alignNode1" presStyleIdx="3" presStyleCnt="11"/>
      <dgm:spPr/>
    </dgm:pt>
    <dgm:pt modelId="{80E788B4-86FB-4E25-95B5-E0B2634D3216}" type="pres">
      <dgm:prSet presAssocID="{0A399743-3EF0-41ED-B7CE-2A3C0DE2EC5A}" presName="parent_text_3" presStyleLbl="revTx" presStyleIdx="2" presStyleCnt="6" custScaleX="86195" custScaleY="791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36569-BB3B-4D71-9AE4-2CC1D1CD29D6}" type="pres">
      <dgm:prSet presAssocID="{0A399743-3EF0-41ED-B7CE-2A3C0DE2EC5A}" presName="accent_2" presStyleLbl="alignNode1" presStyleIdx="4" presStyleCnt="11"/>
      <dgm:spPr/>
    </dgm:pt>
    <dgm:pt modelId="{3E103B27-DBFE-456D-A391-91BF052C02A1}" type="pres">
      <dgm:prSet presAssocID="{0A399743-3EF0-41ED-B7CE-2A3C0DE2EC5A}" presName="accent_3" presStyleLbl="alignNode1" presStyleIdx="5" presStyleCnt="11"/>
      <dgm:spPr/>
    </dgm:pt>
    <dgm:pt modelId="{B14A35D7-893B-4463-B467-1C089F923348}" type="pres">
      <dgm:prSet presAssocID="{51695CA4-3280-440C-BD05-175C9586BC09}" presName="image_3" presStyleCnt="0"/>
      <dgm:spPr/>
    </dgm:pt>
    <dgm:pt modelId="{5D171190-08D4-4D04-A089-011EDEB27E92}" type="pres">
      <dgm:prSet presAssocID="{51695CA4-3280-440C-BD05-175C9586BC09}" presName="imageRepeatNode" presStyleLbl="fgImgPlace1" presStyleIdx="2" presStyleCnt="6"/>
      <dgm:spPr/>
      <dgm:t>
        <a:bodyPr/>
        <a:lstStyle/>
        <a:p>
          <a:endParaRPr lang="ru-RU"/>
        </a:p>
      </dgm:t>
    </dgm:pt>
    <dgm:pt modelId="{5EC49085-4CCE-4908-9BD1-DDEB25608D33}" type="pres">
      <dgm:prSet presAssocID="{AE2DDF74-FC62-481F-8A61-6CE245B89026}" presName="image_accent_4" presStyleCnt="0"/>
      <dgm:spPr/>
    </dgm:pt>
    <dgm:pt modelId="{FA1AB5D9-44D6-4704-8105-A3A196CCF54A}" type="pres">
      <dgm:prSet presAssocID="{AE2DDF74-FC62-481F-8A61-6CE245B89026}" presName="imageAccentRepeatNode" presStyleLbl="alignNode1" presStyleIdx="6" presStyleCnt="11"/>
      <dgm:spPr/>
    </dgm:pt>
    <dgm:pt modelId="{37EBF77E-F3C0-4119-BA7B-82F0E5CD8898}" type="pres">
      <dgm:prSet presAssocID="{AE2DDF74-FC62-481F-8A61-6CE245B89026}" presName="parent_text_4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CE309-6E57-4FB3-97C1-EB17229811C2}" type="pres">
      <dgm:prSet presAssocID="{AE2DDF74-FC62-481F-8A61-6CE245B89026}" presName="accent_4" presStyleLbl="alignNode1" presStyleIdx="7" presStyleCnt="11"/>
      <dgm:spPr/>
    </dgm:pt>
    <dgm:pt modelId="{503B9B12-B794-4F36-91DD-A7924644594E}" type="pres">
      <dgm:prSet presAssocID="{6C5A390C-900D-47A9-B0E8-E88CBD364AEC}" presName="image_4" presStyleCnt="0"/>
      <dgm:spPr/>
    </dgm:pt>
    <dgm:pt modelId="{50AFBC7C-409E-4033-8560-098C0754DD80}" type="pres">
      <dgm:prSet presAssocID="{6C5A390C-900D-47A9-B0E8-E88CBD364AEC}" presName="imageRepeatNode" presStyleLbl="fgImgPlace1" presStyleIdx="3" presStyleCnt="6"/>
      <dgm:spPr/>
      <dgm:t>
        <a:bodyPr/>
        <a:lstStyle/>
        <a:p>
          <a:endParaRPr lang="ru-RU"/>
        </a:p>
      </dgm:t>
    </dgm:pt>
    <dgm:pt modelId="{23323181-3D4A-48E3-907C-B546DAC17687}" type="pres">
      <dgm:prSet presAssocID="{39138F93-DBAD-47C9-8D64-6691561E3547}" presName="image_accent_5" presStyleCnt="0"/>
      <dgm:spPr/>
    </dgm:pt>
    <dgm:pt modelId="{43BCAEFB-E469-49BD-A6DD-2B621DC03B19}" type="pres">
      <dgm:prSet presAssocID="{39138F93-DBAD-47C9-8D64-6691561E3547}" presName="imageAccentRepeatNode" presStyleLbl="alignNode1" presStyleIdx="8" presStyleCnt="11"/>
      <dgm:spPr/>
    </dgm:pt>
    <dgm:pt modelId="{46A7A442-EC03-4B7C-81B6-DD3762107E42}" type="pres">
      <dgm:prSet presAssocID="{39138F93-DBAD-47C9-8D64-6691561E3547}" presName="parent_text_5" presStyleLbl="revTx" presStyleIdx="4" presStyleCnt="6" custScaleX="232637" custScaleY="284917" custLinFactNeighborX="77103" custLinFactNeighborY="698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33480-5B82-43AD-A43A-65A336F544C3}" type="pres">
      <dgm:prSet presAssocID="{0D150040-2A49-47F2-BCFA-A7B435A554E3}" presName="image_5" presStyleCnt="0"/>
      <dgm:spPr/>
    </dgm:pt>
    <dgm:pt modelId="{553F1C02-585F-4E59-8275-34C2A428675C}" type="pres">
      <dgm:prSet presAssocID="{0D150040-2A49-47F2-BCFA-A7B435A554E3}" presName="imageRepeatNode" presStyleLbl="fgImgPlace1" presStyleIdx="4" presStyleCnt="6"/>
      <dgm:spPr/>
      <dgm:t>
        <a:bodyPr/>
        <a:lstStyle/>
        <a:p>
          <a:endParaRPr lang="ru-RU"/>
        </a:p>
      </dgm:t>
    </dgm:pt>
    <dgm:pt modelId="{6B43D012-424A-4797-A8C4-A5E3F6B6D89B}" type="pres">
      <dgm:prSet presAssocID="{56571925-7E83-40EB-BE26-C81D01ACD1AD}" presName="parent_text_6" presStyleLbl="revTx" presStyleIdx="5" presStyleCnt="6" custScaleX="142357" custLinFactNeighborX="-24520" custLinFactNeighborY="108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3AA7A-AEAC-4712-8E6E-2DBB03BEF780}" type="pres">
      <dgm:prSet presAssocID="{56571925-7E83-40EB-BE26-C81D01ACD1AD}" presName="image_accent_6" presStyleCnt="0"/>
      <dgm:spPr/>
    </dgm:pt>
    <dgm:pt modelId="{F0B710D5-C518-4B6E-AB2F-427EF5ADAC23}" type="pres">
      <dgm:prSet presAssocID="{56571925-7E83-40EB-BE26-C81D01ACD1AD}" presName="imageAccentRepeatNode" presStyleLbl="alignNode1" presStyleIdx="9" presStyleCnt="11"/>
      <dgm:spPr/>
    </dgm:pt>
    <dgm:pt modelId="{932CD3DD-D239-44C1-9667-F6A9B45A955C}" type="pres">
      <dgm:prSet presAssocID="{56571925-7E83-40EB-BE26-C81D01ACD1AD}" presName="accent_5" presStyleLbl="alignNode1" presStyleIdx="10" presStyleCnt="11"/>
      <dgm:spPr/>
    </dgm:pt>
    <dgm:pt modelId="{C177A5FC-197E-4EAF-B031-4AA7325900D9}" type="pres">
      <dgm:prSet presAssocID="{23802F03-293D-4E1C-A90C-5CBE0F1EBBD5}" presName="image_6" presStyleCnt="0"/>
      <dgm:spPr/>
    </dgm:pt>
    <dgm:pt modelId="{D7E2E8C0-67C6-4220-AE20-56AFAFFC0C53}" type="pres">
      <dgm:prSet presAssocID="{23802F03-293D-4E1C-A90C-5CBE0F1EBBD5}" presName="imageRepeatNode" presStyleLbl="fgImgPlace1" presStyleIdx="5" presStyleCnt="6"/>
      <dgm:spPr/>
      <dgm:t>
        <a:bodyPr/>
        <a:lstStyle/>
        <a:p>
          <a:endParaRPr lang="ru-RU"/>
        </a:p>
      </dgm:t>
    </dgm:pt>
  </dgm:ptLst>
  <dgm:cxnLst>
    <dgm:cxn modelId="{2554E5FB-9CF5-4B72-8862-C3CEB7A4EA87}" type="presOf" srcId="{3266F8E7-4EFE-4DE4-8A9F-0DA3ED6AAE82}" destId="{5F23CB36-49A7-4934-BBC0-FB2E45E761ED}" srcOrd="0" destOrd="0" presId="urn:microsoft.com/office/officeart/2008/layout/BubblePictureList"/>
    <dgm:cxn modelId="{C41587A1-007B-4B64-9F7D-4C45350FD8ED}" type="presOf" srcId="{39138F93-DBAD-47C9-8D64-6691561E3547}" destId="{46A7A442-EC03-4B7C-81B6-DD3762107E42}" srcOrd="0" destOrd="0" presId="urn:microsoft.com/office/officeart/2008/layout/BubblePictureList"/>
    <dgm:cxn modelId="{C3A15ED6-80CC-468A-A75B-A1F5014446D4}" type="presOf" srcId="{5C1717CB-B2B7-4737-839B-377AC4C30E3A}" destId="{7F7A3E52-3A91-47EC-A359-E86631913464}" srcOrd="0" destOrd="0" presId="urn:microsoft.com/office/officeart/2008/layout/BubblePictureList"/>
    <dgm:cxn modelId="{DC1F82A2-88B7-4471-BDF3-BC5E09A0F69A}" srcId="{AF35F731-717E-4E92-8CA8-C2CFB4EC1993}" destId="{3266F8E7-4EFE-4DE4-8A9F-0DA3ED6AAE82}" srcOrd="1" destOrd="0" parTransId="{925A80EA-D57A-4708-8C5E-13A4100DAD95}" sibTransId="{5C1717CB-B2B7-4737-839B-377AC4C30E3A}"/>
    <dgm:cxn modelId="{9238CDE9-9044-45E3-BAC0-C6C3611AF05D}" type="presOf" srcId="{FE1947D6-4D3A-4BA1-87A1-39D0FC0F217D}" destId="{CD779242-4643-47A0-ABFC-83F57D77D2C4}" srcOrd="0" destOrd="0" presId="urn:microsoft.com/office/officeart/2008/layout/BubblePictureList"/>
    <dgm:cxn modelId="{CFA7C07A-19FE-4AA0-BB6F-07C7FA930DDD}" type="presOf" srcId="{AE2DDF74-FC62-481F-8A61-6CE245B89026}" destId="{37EBF77E-F3C0-4119-BA7B-82F0E5CD8898}" srcOrd="0" destOrd="0" presId="urn:microsoft.com/office/officeart/2008/layout/BubblePictureList"/>
    <dgm:cxn modelId="{B7221601-40D6-4D08-ADAE-73D048F17E57}" srcId="{AF35F731-717E-4E92-8CA8-C2CFB4EC1993}" destId="{56571925-7E83-40EB-BE26-C81D01ACD1AD}" srcOrd="5" destOrd="0" parTransId="{E87FB8DA-BC2E-44BF-96B1-A83B11B3E123}" sibTransId="{23802F03-293D-4E1C-A90C-5CBE0F1EBBD5}"/>
    <dgm:cxn modelId="{5C85D641-5186-4B23-85B1-D016014ADBBF}" type="presOf" srcId="{0A399743-3EF0-41ED-B7CE-2A3C0DE2EC5A}" destId="{80E788B4-86FB-4E25-95B5-E0B2634D3216}" srcOrd="0" destOrd="0" presId="urn:microsoft.com/office/officeart/2008/layout/BubblePictureList"/>
    <dgm:cxn modelId="{040D7459-576C-4764-9CB2-1C219B8C956E}" type="presOf" srcId="{56571925-7E83-40EB-BE26-C81D01ACD1AD}" destId="{6B43D012-424A-4797-A8C4-A5E3F6B6D89B}" srcOrd="0" destOrd="0" presId="urn:microsoft.com/office/officeart/2008/layout/BubblePictureList"/>
    <dgm:cxn modelId="{2DD5E9FA-AB65-4786-ACF1-F6C610946801}" type="presOf" srcId="{AF35F731-717E-4E92-8CA8-C2CFB4EC1993}" destId="{8BC290AE-1E17-4B4C-A73E-4D76387FFFA4}" srcOrd="0" destOrd="0" presId="urn:microsoft.com/office/officeart/2008/layout/BubblePictureList"/>
    <dgm:cxn modelId="{915EEF57-F8FC-4A76-87D8-EAE8A3CDC8BB}" type="presOf" srcId="{6C5A390C-900D-47A9-B0E8-E88CBD364AEC}" destId="{50AFBC7C-409E-4033-8560-098C0754DD80}" srcOrd="0" destOrd="0" presId="urn:microsoft.com/office/officeart/2008/layout/BubblePictureList"/>
    <dgm:cxn modelId="{BD4D0729-BEF8-400C-AC32-FB95E49E8772}" srcId="{AF35F731-717E-4E92-8CA8-C2CFB4EC1993}" destId="{39138F93-DBAD-47C9-8D64-6691561E3547}" srcOrd="4" destOrd="0" parTransId="{0B0D73E7-4505-477F-B6B0-B55ECC3C3932}" sibTransId="{0D150040-2A49-47F2-BCFA-A7B435A554E3}"/>
    <dgm:cxn modelId="{4CA868ED-47D5-4FA2-B3B0-47B1E08DFC4B}" srcId="{AF35F731-717E-4E92-8CA8-C2CFB4EC1993}" destId="{FE1947D6-4D3A-4BA1-87A1-39D0FC0F217D}" srcOrd="0" destOrd="0" parTransId="{EC833E2E-8D18-43BB-8C6D-9BF51801C0AA}" sibTransId="{2E8B4EEC-5669-4F83-B162-EBDE4528F48D}"/>
    <dgm:cxn modelId="{3E22B69E-E714-4E40-9A71-6BC001A00852}" srcId="{AF35F731-717E-4E92-8CA8-C2CFB4EC1993}" destId="{AE2DDF74-FC62-481F-8A61-6CE245B89026}" srcOrd="3" destOrd="0" parTransId="{C8E5E8A3-1198-44B9-8BC3-243298F298FD}" sibTransId="{6C5A390C-900D-47A9-B0E8-E88CBD364AEC}"/>
    <dgm:cxn modelId="{0D0CB4F7-FBFF-4B91-B53C-41CF286DD19F}" type="presOf" srcId="{23802F03-293D-4E1C-A90C-5CBE0F1EBBD5}" destId="{D7E2E8C0-67C6-4220-AE20-56AFAFFC0C53}" srcOrd="0" destOrd="0" presId="urn:microsoft.com/office/officeart/2008/layout/BubblePictureList"/>
    <dgm:cxn modelId="{83B16283-9BB1-44FC-B453-A13A5A20DEA5}" srcId="{AF35F731-717E-4E92-8CA8-C2CFB4EC1993}" destId="{0A399743-3EF0-41ED-B7CE-2A3C0DE2EC5A}" srcOrd="2" destOrd="0" parTransId="{7D7AB8E2-153C-4949-BD32-C85E70B5AD45}" sibTransId="{51695CA4-3280-440C-BD05-175C9586BC09}"/>
    <dgm:cxn modelId="{3054D4B5-7872-47DA-8660-A66BFD3DB4A4}" type="presOf" srcId="{2E8B4EEC-5669-4F83-B162-EBDE4528F48D}" destId="{8854C8F8-B32B-44B9-A0C1-E5AB92493A94}" srcOrd="0" destOrd="0" presId="urn:microsoft.com/office/officeart/2008/layout/BubblePictureList"/>
    <dgm:cxn modelId="{332FF7FD-1ECB-4719-935B-FDEF5848C07C}" type="presOf" srcId="{51695CA4-3280-440C-BD05-175C9586BC09}" destId="{5D171190-08D4-4D04-A089-011EDEB27E92}" srcOrd="0" destOrd="0" presId="urn:microsoft.com/office/officeart/2008/layout/BubblePictureList"/>
    <dgm:cxn modelId="{A9A30EAD-FC61-4DA8-8B55-9BD51CB803AA}" type="presOf" srcId="{0D150040-2A49-47F2-BCFA-A7B435A554E3}" destId="{553F1C02-585F-4E59-8275-34C2A428675C}" srcOrd="0" destOrd="0" presId="urn:microsoft.com/office/officeart/2008/layout/BubblePictureList"/>
    <dgm:cxn modelId="{4F102B84-8B45-4EEE-8575-295426372419}" type="presParOf" srcId="{8BC290AE-1E17-4B4C-A73E-4D76387FFFA4}" destId="{CD779242-4643-47A0-ABFC-83F57D77D2C4}" srcOrd="0" destOrd="0" presId="urn:microsoft.com/office/officeart/2008/layout/BubblePictureList"/>
    <dgm:cxn modelId="{097273F7-5FFE-4295-BBF8-B92EF5C762C0}" type="presParOf" srcId="{8BC290AE-1E17-4B4C-A73E-4D76387FFFA4}" destId="{AF7C25D1-7978-49FB-AA51-9FD123109207}" srcOrd="1" destOrd="0" presId="urn:microsoft.com/office/officeart/2008/layout/BubblePictureList"/>
    <dgm:cxn modelId="{1F059D05-789C-4737-91B4-B241C0F0EBD0}" type="presParOf" srcId="{AF7C25D1-7978-49FB-AA51-9FD123109207}" destId="{D320E019-587D-44C0-A608-B3D3B6A32682}" srcOrd="0" destOrd="0" presId="urn:microsoft.com/office/officeart/2008/layout/BubblePictureList"/>
    <dgm:cxn modelId="{82623CCF-C0C6-4F07-9BB5-C39ED746F04B}" type="presParOf" srcId="{8BC290AE-1E17-4B4C-A73E-4D76387FFFA4}" destId="{04A5228E-113C-40DC-9B99-91052345C30D}" srcOrd="2" destOrd="0" presId="urn:microsoft.com/office/officeart/2008/layout/BubblePictureList"/>
    <dgm:cxn modelId="{64AB83B0-2940-4AFD-AFAD-8D5D006EBCEF}" type="presParOf" srcId="{8BC290AE-1E17-4B4C-A73E-4D76387FFFA4}" destId="{E002AC03-3AE0-4666-9CF5-B37B4A822369}" srcOrd="3" destOrd="0" presId="urn:microsoft.com/office/officeart/2008/layout/BubblePictureList"/>
    <dgm:cxn modelId="{830A17DC-F24A-4204-9BDD-3F2F802D80A5}" type="presParOf" srcId="{E002AC03-3AE0-4666-9CF5-B37B4A822369}" destId="{8854C8F8-B32B-44B9-A0C1-E5AB92493A94}" srcOrd="0" destOrd="0" presId="urn:microsoft.com/office/officeart/2008/layout/BubblePictureList"/>
    <dgm:cxn modelId="{DCC2EBB3-2D55-4A15-8C14-CEBFA1C2CB5A}" type="presParOf" srcId="{8BC290AE-1E17-4B4C-A73E-4D76387FFFA4}" destId="{5F23CB36-49A7-4934-BBC0-FB2E45E761ED}" srcOrd="4" destOrd="0" presId="urn:microsoft.com/office/officeart/2008/layout/BubblePictureList"/>
    <dgm:cxn modelId="{319FCD0C-9001-4570-94A7-BBE4BE8E3B2A}" type="presParOf" srcId="{8BC290AE-1E17-4B4C-A73E-4D76387FFFA4}" destId="{D0C9BF59-FA9E-4855-9AC0-F2C256364C22}" srcOrd="5" destOrd="0" presId="urn:microsoft.com/office/officeart/2008/layout/BubblePictureList"/>
    <dgm:cxn modelId="{667A96DC-1668-4D75-B936-F0AC630690AF}" type="presParOf" srcId="{D0C9BF59-FA9E-4855-9AC0-F2C256364C22}" destId="{9F1FE25E-4EF6-4D16-A160-A03B4AD45A4D}" srcOrd="0" destOrd="0" presId="urn:microsoft.com/office/officeart/2008/layout/BubblePictureList"/>
    <dgm:cxn modelId="{913B8C4F-E1D7-4352-A0A6-1C1AC58457D5}" type="presParOf" srcId="{8BC290AE-1E17-4B4C-A73E-4D76387FFFA4}" destId="{0952218F-C6BF-4166-8324-7535B22E3963}" srcOrd="6" destOrd="0" presId="urn:microsoft.com/office/officeart/2008/layout/BubblePictureList"/>
    <dgm:cxn modelId="{8EE5024B-BE7B-4BE0-B614-FF459CCC90A0}" type="presParOf" srcId="{0952218F-C6BF-4166-8324-7535B22E3963}" destId="{7F7A3E52-3A91-47EC-A359-E86631913464}" srcOrd="0" destOrd="0" presId="urn:microsoft.com/office/officeart/2008/layout/BubblePictureList"/>
    <dgm:cxn modelId="{260C5A90-3768-457C-ACAA-F310394F9C97}" type="presParOf" srcId="{8BC290AE-1E17-4B4C-A73E-4D76387FFFA4}" destId="{D753E56E-714E-4563-9FF2-9DAA41E402AE}" srcOrd="7" destOrd="0" presId="urn:microsoft.com/office/officeart/2008/layout/BubblePictureList"/>
    <dgm:cxn modelId="{F01580F5-7287-409D-8DDA-5CC545D35EB0}" type="presParOf" srcId="{D753E56E-714E-4563-9FF2-9DAA41E402AE}" destId="{FF95394E-D1BE-42BA-BDBF-67F9DF354BAF}" srcOrd="0" destOrd="0" presId="urn:microsoft.com/office/officeart/2008/layout/BubblePictureList"/>
    <dgm:cxn modelId="{2DB710FA-8634-4A59-A041-D88AB64BEAE9}" type="presParOf" srcId="{8BC290AE-1E17-4B4C-A73E-4D76387FFFA4}" destId="{80E788B4-86FB-4E25-95B5-E0B2634D3216}" srcOrd="8" destOrd="0" presId="urn:microsoft.com/office/officeart/2008/layout/BubblePictureList"/>
    <dgm:cxn modelId="{42221C3B-F3EA-40C5-B60A-5F9B28410B71}" type="presParOf" srcId="{8BC290AE-1E17-4B4C-A73E-4D76387FFFA4}" destId="{85236569-BB3B-4D71-9AE4-2CC1D1CD29D6}" srcOrd="9" destOrd="0" presId="urn:microsoft.com/office/officeart/2008/layout/BubblePictureList"/>
    <dgm:cxn modelId="{56E3BBAE-5B1B-4FC7-9C69-1AC07402B8DC}" type="presParOf" srcId="{8BC290AE-1E17-4B4C-A73E-4D76387FFFA4}" destId="{3E103B27-DBFE-456D-A391-91BF052C02A1}" srcOrd="10" destOrd="0" presId="urn:microsoft.com/office/officeart/2008/layout/BubblePictureList"/>
    <dgm:cxn modelId="{C1BEEA12-C5CF-45F9-AC3F-D35DADE43D23}" type="presParOf" srcId="{8BC290AE-1E17-4B4C-A73E-4D76387FFFA4}" destId="{B14A35D7-893B-4463-B467-1C089F923348}" srcOrd="11" destOrd="0" presId="urn:microsoft.com/office/officeart/2008/layout/BubblePictureList"/>
    <dgm:cxn modelId="{17FB5A36-25BB-45E3-BDD0-F56B05CBDCD1}" type="presParOf" srcId="{B14A35D7-893B-4463-B467-1C089F923348}" destId="{5D171190-08D4-4D04-A089-011EDEB27E92}" srcOrd="0" destOrd="0" presId="urn:microsoft.com/office/officeart/2008/layout/BubblePictureList"/>
    <dgm:cxn modelId="{F86FC7B2-F325-48BC-A9BF-8345EE3774CA}" type="presParOf" srcId="{8BC290AE-1E17-4B4C-A73E-4D76387FFFA4}" destId="{5EC49085-4CCE-4908-9BD1-DDEB25608D33}" srcOrd="12" destOrd="0" presId="urn:microsoft.com/office/officeart/2008/layout/BubblePictureList"/>
    <dgm:cxn modelId="{D9661BA8-32B9-4C8A-9F4B-464022FDFD83}" type="presParOf" srcId="{5EC49085-4CCE-4908-9BD1-DDEB25608D33}" destId="{FA1AB5D9-44D6-4704-8105-A3A196CCF54A}" srcOrd="0" destOrd="0" presId="urn:microsoft.com/office/officeart/2008/layout/BubblePictureList"/>
    <dgm:cxn modelId="{CA9AD417-E7FC-47E0-909E-9C6A1169D3E8}" type="presParOf" srcId="{8BC290AE-1E17-4B4C-A73E-4D76387FFFA4}" destId="{37EBF77E-F3C0-4119-BA7B-82F0E5CD8898}" srcOrd="13" destOrd="0" presId="urn:microsoft.com/office/officeart/2008/layout/BubblePictureList"/>
    <dgm:cxn modelId="{719BA9AB-16BB-4C36-8E57-C75234F84899}" type="presParOf" srcId="{8BC290AE-1E17-4B4C-A73E-4D76387FFFA4}" destId="{B95CE309-6E57-4FB3-97C1-EB17229811C2}" srcOrd="14" destOrd="0" presId="urn:microsoft.com/office/officeart/2008/layout/BubblePictureList"/>
    <dgm:cxn modelId="{4FE5518A-36DA-48AD-AE37-7F8EAB025C07}" type="presParOf" srcId="{8BC290AE-1E17-4B4C-A73E-4D76387FFFA4}" destId="{503B9B12-B794-4F36-91DD-A7924644594E}" srcOrd="15" destOrd="0" presId="urn:microsoft.com/office/officeart/2008/layout/BubblePictureList"/>
    <dgm:cxn modelId="{A82092AA-B967-4BF5-9293-F3E2A94E8F98}" type="presParOf" srcId="{503B9B12-B794-4F36-91DD-A7924644594E}" destId="{50AFBC7C-409E-4033-8560-098C0754DD80}" srcOrd="0" destOrd="0" presId="urn:microsoft.com/office/officeart/2008/layout/BubblePictureList"/>
    <dgm:cxn modelId="{27B95BE2-3A40-48FA-8038-B432A1783BF5}" type="presParOf" srcId="{8BC290AE-1E17-4B4C-A73E-4D76387FFFA4}" destId="{23323181-3D4A-48E3-907C-B546DAC17687}" srcOrd="16" destOrd="0" presId="urn:microsoft.com/office/officeart/2008/layout/BubblePictureList"/>
    <dgm:cxn modelId="{64D5489B-F0EE-4792-AE5A-9340BC459166}" type="presParOf" srcId="{23323181-3D4A-48E3-907C-B546DAC17687}" destId="{43BCAEFB-E469-49BD-A6DD-2B621DC03B19}" srcOrd="0" destOrd="0" presId="urn:microsoft.com/office/officeart/2008/layout/BubblePictureList"/>
    <dgm:cxn modelId="{CAAB8176-F510-40A9-861B-A24710D545AD}" type="presParOf" srcId="{8BC290AE-1E17-4B4C-A73E-4D76387FFFA4}" destId="{46A7A442-EC03-4B7C-81B6-DD3762107E42}" srcOrd="17" destOrd="0" presId="urn:microsoft.com/office/officeart/2008/layout/BubblePictureList"/>
    <dgm:cxn modelId="{B20EF68B-A927-4458-A5A1-D1B404ED6BC7}" type="presParOf" srcId="{8BC290AE-1E17-4B4C-A73E-4D76387FFFA4}" destId="{A0C33480-5B82-43AD-A43A-65A336F544C3}" srcOrd="18" destOrd="0" presId="urn:microsoft.com/office/officeart/2008/layout/BubblePictureList"/>
    <dgm:cxn modelId="{06F01B45-7210-4FE7-8174-F7AE98D07804}" type="presParOf" srcId="{A0C33480-5B82-43AD-A43A-65A336F544C3}" destId="{553F1C02-585F-4E59-8275-34C2A428675C}" srcOrd="0" destOrd="0" presId="urn:microsoft.com/office/officeart/2008/layout/BubblePictureList"/>
    <dgm:cxn modelId="{821A7E61-967C-47BF-8D33-596B97AFB3DD}" type="presParOf" srcId="{8BC290AE-1E17-4B4C-A73E-4D76387FFFA4}" destId="{6B43D012-424A-4797-A8C4-A5E3F6B6D89B}" srcOrd="19" destOrd="0" presId="urn:microsoft.com/office/officeart/2008/layout/BubblePictureList"/>
    <dgm:cxn modelId="{C973E4A8-AEFB-4D87-8ED0-F77CC587E5A1}" type="presParOf" srcId="{8BC290AE-1E17-4B4C-A73E-4D76387FFFA4}" destId="{7F23AA7A-AEAC-4712-8E6E-2DBB03BEF780}" srcOrd="20" destOrd="0" presId="urn:microsoft.com/office/officeart/2008/layout/BubblePictureList"/>
    <dgm:cxn modelId="{EE35A15D-72C2-4286-B5E0-5867917802F0}" type="presParOf" srcId="{7F23AA7A-AEAC-4712-8E6E-2DBB03BEF780}" destId="{F0B710D5-C518-4B6E-AB2F-427EF5ADAC23}" srcOrd="0" destOrd="0" presId="urn:microsoft.com/office/officeart/2008/layout/BubblePictureList"/>
    <dgm:cxn modelId="{D695ED9F-B757-491C-A972-646DF4E907D1}" type="presParOf" srcId="{8BC290AE-1E17-4B4C-A73E-4D76387FFFA4}" destId="{932CD3DD-D239-44C1-9667-F6A9B45A955C}" srcOrd="21" destOrd="0" presId="urn:microsoft.com/office/officeart/2008/layout/BubblePictureList"/>
    <dgm:cxn modelId="{48D9A41E-AAEA-4B01-8D0E-B361FDB10295}" type="presParOf" srcId="{8BC290AE-1E17-4B4C-A73E-4D76387FFFA4}" destId="{C177A5FC-197E-4EAF-B031-4AA7325900D9}" srcOrd="22" destOrd="0" presId="urn:microsoft.com/office/officeart/2008/layout/BubblePictureList"/>
    <dgm:cxn modelId="{4CA87ECD-947A-4DDE-A844-60D393AAC3A9}" type="presParOf" srcId="{C177A5FC-197E-4EAF-B031-4AA7325900D9}" destId="{D7E2E8C0-67C6-4220-AE20-56AFAFFC0C53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187A6E-7847-4DE3-BA37-F7974E849B80}">
      <dsp:nvSpPr>
        <dsp:cNvPr id="0" name=""/>
        <dsp:cNvSpPr/>
      </dsp:nvSpPr>
      <dsp:spPr>
        <a:xfrm>
          <a:off x="2490305" y="1864042"/>
          <a:ext cx="306907" cy="1462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453" y="0"/>
              </a:lnTo>
              <a:lnTo>
                <a:pt x="153453" y="1462021"/>
              </a:lnTo>
              <a:lnTo>
                <a:pt x="306907" y="1462021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06412" y="2557706"/>
        <a:ext cx="74694" cy="74694"/>
      </dsp:txXfrm>
    </dsp:sp>
    <dsp:sp modelId="{3413DF93-72C4-4842-9D05-F2D68F996617}">
      <dsp:nvSpPr>
        <dsp:cNvPr id="0" name=""/>
        <dsp:cNvSpPr/>
      </dsp:nvSpPr>
      <dsp:spPr>
        <a:xfrm>
          <a:off x="2490305" y="1864042"/>
          <a:ext cx="306907" cy="877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453" y="0"/>
              </a:lnTo>
              <a:lnTo>
                <a:pt x="153453" y="877213"/>
              </a:lnTo>
              <a:lnTo>
                <a:pt x="306907" y="877213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20525" y="2279415"/>
        <a:ext cx="46467" cy="46467"/>
      </dsp:txXfrm>
    </dsp:sp>
    <dsp:sp modelId="{9D50B1A2-E46C-4150-AC32-B01639A4BEC9}">
      <dsp:nvSpPr>
        <dsp:cNvPr id="0" name=""/>
        <dsp:cNvSpPr/>
      </dsp:nvSpPr>
      <dsp:spPr>
        <a:xfrm>
          <a:off x="2490305" y="1864042"/>
          <a:ext cx="306907" cy="292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453" y="0"/>
              </a:lnTo>
              <a:lnTo>
                <a:pt x="153453" y="292404"/>
              </a:lnTo>
              <a:lnTo>
                <a:pt x="306907" y="292404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33161" y="1999647"/>
        <a:ext cx="21195" cy="21195"/>
      </dsp:txXfrm>
    </dsp:sp>
    <dsp:sp modelId="{F5923C4E-B200-4A07-9087-F9E7C1475E77}">
      <dsp:nvSpPr>
        <dsp:cNvPr id="0" name=""/>
        <dsp:cNvSpPr/>
      </dsp:nvSpPr>
      <dsp:spPr>
        <a:xfrm>
          <a:off x="2490305" y="1571638"/>
          <a:ext cx="306907" cy="292404"/>
        </a:xfrm>
        <a:custGeom>
          <a:avLst/>
          <a:gdLst/>
          <a:ahLst/>
          <a:cxnLst/>
          <a:rect l="0" t="0" r="0" b="0"/>
          <a:pathLst>
            <a:path>
              <a:moveTo>
                <a:pt x="0" y="292404"/>
              </a:moveTo>
              <a:lnTo>
                <a:pt x="153453" y="292404"/>
              </a:lnTo>
              <a:lnTo>
                <a:pt x="153453" y="0"/>
              </a:lnTo>
              <a:lnTo>
                <a:pt x="306907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33161" y="1707242"/>
        <a:ext cx="21195" cy="21195"/>
      </dsp:txXfrm>
    </dsp:sp>
    <dsp:sp modelId="{984553A7-B252-4A8C-913E-5F0D6BF8D309}">
      <dsp:nvSpPr>
        <dsp:cNvPr id="0" name=""/>
        <dsp:cNvSpPr/>
      </dsp:nvSpPr>
      <dsp:spPr>
        <a:xfrm>
          <a:off x="2490305" y="986829"/>
          <a:ext cx="306907" cy="877213"/>
        </a:xfrm>
        <a:custGeom>
          <a:avLst/>
          <a:gdLst/>
          <a:ahLst/>
          <a:cxnLst/>
          <a:rect l="0" t="0" r="0" b="0"/>
          <a:pathLst>
            <a:path>
              <a:moveTo>
                <a:pt x="0" y="877213"/>
              </a:moveTo>
              <a:lnTo>
                <a:pt x="153453" y="877213"/>
              </a:lnTo>
              <a:lnTo>
                <a:pt x="153453" y="0"/>
              </a:lnTo>
              <a:lnTo>
                <a:pt x="306907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20525" y="1402202"/>
        <a:ext cx="46467" cy="46467"/>
      </dsp:txXfrm>
    </dsp:sp>
    <dsp:sp modelId="{DF88F5E0-5CC4-4DAA-8409-ED223CFDE7A3}">
      <dsp:nvSpPr>
        <dsp:cNvPr id="0" name=""/>
        <dsp:cNvSpPr/>
      </dsp:nvSpPr>
      <dsp:spPr>
        <a:xfrm>
          <a:off x="2490305" y="402020"/>
          <a:ext cx="306907" cy="1462021"/>
        </a:xfrm>
        <a:custGeom>
          <a:avLst/>
          <a:gdLst/>
          <a:ahLst/>
          <a:cxnLst/>
          <a:rect l="0" t="0" r="0" b="0"/>
          <a:pathLst>
            <a:path>
              <a:moveTo>
                <a:pt x="0" y="1462021"/>
              </a:moveTo>
              <a:lnTo>
                <a:pt x="153453" y="1462021"/>
              </a:lnTo>
              <a:lnTo>
                <a:pt x="153453" y="0"/>
              </a:lnTo>
              <a:lnTo>
                <a:pt x="306907" y="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06412" y="1095684"/>
        <a:ext cx="74694" cy="74694"/>
      </dsp:txXfrm>
    </dsp:sp>
    <dsp:sp modelId="{9565B0DA-6AC7-460A-B3E9-01EB2368B71C}">
      <dsp:nvSpPr>
        <dsp:cNvPr id="0" name=""/>
        <dsp:cNvSpPr/>
      </dsp:nvSpPr>
      <dsp:spPr>
        <a:xfrm>
          <a:off x="648859" y="1818322"/>
          <a:ext cx="3069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907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4641" y="1856369"/>
        <a:ext cx="15345" cy="15345"/>
      </dsp:txXfrm>
    </dsp:sp>
    <dsp:sp modelId="{093474DC-E8BB-4BFB-9204-B9DF6F1D80E7}">
      <dsp:nvSpPr>
        <dsp:cNvPr id="0" name=""/>
        <dsp:cNvSpPr/>
      </dsp:nvSpPr>
      <dsp:spPr>
        <a:xfrm rot="16200000">
          <a:off x="-986081" y="1542655"/>
          <a:ext cx="2627108" cy="642774"/>
        </a:xfrm>
        <a:prstGeom prst="rect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ВЫБОР АРХИТЕКТУРЫ  ХД</a:t>
          </a:r>
          <a:endParaRPr lang="ru-RU" sz="1400" kern="1200" dirty="0"/>
        </a:p>
      </dsp:txBody>
      <dsp:txXfrm>
        <a:off x="-986081" y="1542655"/>
        <a:ext cx="2627108" cy="642774"/>
      </dsp:txXfrm>
    </dsp:sp>
    <dsp:sp modelId="{4E9236C2-377F-4CC2-8442-918278668A90}">
      <dsp:nvSpPr>
        <dsp:cNvPr id="0" name=""/>
        <dsp:cNvSpPr/>
      </dsp:nvSpPr>
      <dsp:spPr>
        <a:xfrm>
          <a:off x="955767" y="1495835"/>
          <a:ext cx="1534537" cy="736414"/>
        </a:xfrm>
        <a:prstGeom prst="rect">
          <a:avLst/>
        </a:prstGeom>
        <a:solidFill>
          <a:srgbClr val="FFC000"/>
        </a:solidFill>
        <a:ln w="12700">
          <a:solidFill>
            <a:srgbClr val="0070C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Компетенция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РУКОВОДИТЕЛЯ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 ИТ-ПРОЕКТА</a:t>
          </a:r>
          <a:endParaRPr lang="ru-RU" sz="1200" b="1" kern="1200" dirty="0"/>
        </a:p>
      </dsp:txBody>
      <dsp:txXfrm>
        <a:off x="955767" y="1495835"/>
        <a:ext cx="1534537" cy="736414"/>
      </dsp:txXfrm>
    </dsp:sp>
    <dsp:sp modelId="{9E87ABA6-B0D3-4AAB-81E3-2A2FE9AE8B4F}">
      <dsp:nvSpPr>
        <dsp:cNvPr id="0" name=""/>
        <dsp:cNvSpPr/>
      </dsp:nvSpPr>
      <dsp:spPr>
        <a:xfrm>
          <a:off x="2797213" y="168097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инфраструктура организации</a:t>
          </a:r>
          <a:endParaRPr lang="ru-RU" sz="1200" kern="1200" dirty="0"/>
        </a:p>
      </dsp:txBody>
      <dsp:txXfrm>
        <a:off x="2797213" y="168097"/>
        <a:ext cx="2922496" cy="467846"/>
      </dsp:txXfrm>
    </dsp:sp>
    <dsp:sp modelId="{4DA320B9-E395-4027-ACE9-43D6430E2FF4}">
      <dsp:nvSpPr>
        <dsp:cNvPr id="0" name=""/>
        <dsp:cNvSpPr/>
      </dsp:nvSpPr>
      <dsp:spPr>
        <a:xfrm>
          <a:off x="2797213" y="752906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производственная и информационная среда организации</a:t>
          </a:r>
          <a:endParaRPr lang="ru-RU" sz="1200" kern="1200" dirty="0"/>
        </a:p>
      </dsp:txBody>
      <dsp:txXfrm>
        <a:off x="2797213" y="752906"/>
        <a:ext cx="2922496" cy="467846"/>
      </dsp:txXfrm>
    </dsp:sp>
    <dsp:sp modelId="{4EB9B5A7-83D2-401E-8D38-43F20387C533}">
      <dsp:nvSpPr>
        <dsp:cNvPr id="0" name=""/>
        <dsp:cNvSpPr/>
      </dsp:nvSpPr>
      <dsp:spPr>
        <a:xfrm>
          <a:off x="2797213" y="1337714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управление и контроль</a:t>
          </a:r>
          <a:endParaRPr lang="ru-RU" sz="1200" kern="1200" dirty="0"/>
        </a:p>
      </dsp:txBody>
      <dsp:txXfrm>
        <a:off x="2797213" y="1337714"/>
        <a:ext cx="2922496" cy="467846"/>
      </dsp:txXfrm>
    </dsp:sp>
    <dsp:sp modelId="{A99B1260-6B88-47A7-9CE3-9E65C09C7B00}">
      <dsp:nvSpPr>
        <dsp:cNvPr id="0" name=""/>
        <dsp:cNvSpPr/>
      </dsp:nvSpPr>
      <dsp:spPr>
        <a:xfrm>
          <a:off x="2797213" y="1922523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масштабы проекта</a:t>
          </a:r>
          <a:endParaRPr lang="ru-RU" sz="1200" kern="1200" dirty="0"/>
        </a:p>
      </dsp:txBody>
      <dsp:txXfrm>
        <a:off x="2797213" y="1922523"/>
        <a:ext cx="2922496" cy="467846"/>
      </dsp:txXfrm>
    </dsp:sp>
    <dsp:sp modelId="{2837A6E3-D42E-4EA7-AA4A-1A612C8410BE}">
      <dsp:nvSpPr>
        <dsp:cNvPr id="0" name=""/>
        <dsp:cNvSpPr/>
      </dsp:nvSpPr>
      <dsp:spPr>
        <a:xfrm>
          <a:off x="2797213" y="2507332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возможности аппаратно-технологического обеспечения</a:t>
          </a:r>
          <a:endParaRPr lang="ru-RU" sz="1200" kern="1200" dirty="0"/>
        </a:p>
      </dsp:txBody>
      <dsp:txXfrm>
        <a:off x="2797213" y="2507332"/>
        <a:ext cx="2922496" cy="467846"/>
      </dsp:txXfrm>
    </dsp:sp>
    <dsp:sp modelId="{979EAC25-5374-4A15-A5BC-2DC990DD383D}">
      <dsp:nvSpPr>
        <dsp:cNvPr id="0" name=""/>
        <dsp:cNvSpPr/>
      </dsp:nvSpPr>
      <dsp:spPr>
        <a:xfrm>
          <a:off x="2797213" y="3092140"/>
          <a:ext cx="2922496" cy="467846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0" tIns="72000" rIns="72000" bIns="7200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готовность персонала и имеющиеся ресурсы</a:t>
          </a:r>
          <a:endParaRPr lang="ru-RU" sz="1200" kern="1200" dirty="0"/>
        </a:p>
      </dsp:txBody>
      <dsp:txXfrm>
        <a:off x="2797213" y="3092140"/>
        <a:ext cx="2922496" cy="4678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80FFB-5677-4C7A-B4C4-E59B494DFAB9}">
      <dsp:nvSpPr>
        <dsp:cNvPr id="0" name=""/>
        <dsp:cNvSpPr/>
      </dsp:nvSpPr>
      <dsp:spPr>
        <a:xfrm>
          <a:off x="368" y="0"/>
          <a:ext cx="1848082" cy="36724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Источники данных</a:t>
          </a:r>
          <a:endParaRPr lang="ru-RU" sz="1800" i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68" y="0"/>
        <a:ext cx="1848082" cy="1101722"/>
      </dsp:txXfrm>
    </dsp:sp>
    <dsp:sp modelId="{BFC72EE1-1C23-4B0F-B35E-FE3BD0443FD9}">
      <dsp:nvSpPr>
        <dsp:cNvPr id="0" name=""/>
        <dsp:cNvSpPr/>
      </dsp:nvSpPr>
      <dsp:spPr>
        <a:xfrm>
          <a:off x="114406" y="1102306"/>
          <a:ext cx="1620007" cy="647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Система оперативной обработки</a:t>
          </a:r>
          <a:endParaRPr lang="ru-RU" sz="1400" kern="1200" dirty="0"/>
        </a:p>
      </dsp:txBody>
      <dsp:txXfrm>
        <a:off x="133381" y="1121281"/>
        <a:ext cx="1582057" cy="609893"/>
      </dsp:txXfrm>
    </dsp:sp>
    <dsp:sp modelId="{02C2D2A3-A7D6-41C2-BAD7-820BF6E503F6}">
      <dsp:nvSpPr>
        <dsp:cNvPr id="0" name=""/>
        <dsp:cNvSpPr/>
      </dsp:nvSpPr>
      <dsp:spPr>
        <a:xfrm>
          <a:off x="114406" y="1798476"/>
          <a:ext cx="1620007" cy="6871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Система оперативной обработки</a:t>
          </a:r>
          <a:endParaRPr lang="ru-RU" sz="1400" kern="1200" dirty="0"/>
        </a:p>
      </dsp:txBody>
      <dsp:txXfrm>
        <a:off x="134532" y="1818602"/>
        <a:ext cx="1579755" cy="646884"/>
      </dsp:txXfrm>
    </dsp:sp>
    <dsp:sp modelId="{9F3375E4-761F-40B8-81B4-BDF0AFEFE3D8}">
      <dsp:nvSpPr>
        <dsp:cNvPr id="0" name=""/>
        <dsp:cNvSpPr/>
      </dsp:nvSpPr>
      <dsp:spPr>
        <a:xfrm>
          <a:off x="114406" y="2533938"/>
          <a:ext cx="1620007" cy="468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Файлы</a:t>
          </a:r>
          <a:endParaRPr lang="ru-RU" sz="1400" kern="1200" dirty="0"/>
        </a:p>
      </dsp:txBody>
      <dsp:txXfrm>
        <a:off x="128113" y="2547645"/>
        <a:ext cx="1592593" cy="440587"/>
      </dsp:txXfrm>
    </dsp:sp>
    <dsp:sp modelId="{B0F5D143-C053-4F91-AAD9-13E7C6946F09}">
      <dsp:nvSpPr>
        <dsp:cNvPr id="0" name=""/>
        <dsp:cNvSpPr/>
      </dsp:nvSpPr>
      <dsp:spPr>
        <a:xfrm>
          <a:off x="114406" y="3050266"/>
          <a:ext cx="1620007" cy="4379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Электронные сообщения</a:t>
          </a:r>
          <a:endParaRPr lang="ru-RU" sz="1400" kern="1200" dirty="0"/>
        </a:p>
      </dsp:txBody>
      <dsp:txXfrm>
        <a:off x="127233" y="3063093"/>
        <a:ext cx="1594353" cy="412283"/>
      </dsp:txXfrm>
    </dsp:sp>
    <dsp:sp modelId="{5FACAD19-92B9-40FF-BA3A-20B1A5081AC8}">
      <dsp:nvSpPr>
        <dsp:cNvPr id="0" name=""/>
        <dsp:cNvSpPr/>
      </dsp:nvSpPr>
      <dsp:spPr>
        <a:xfrm>
          <a:off x="2039077" y="0"/>
          <a:ext cx="391825" cy="36724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2039077" y="0"/>
        <a:ext cx="391825" cy="1101722"/>
      </dsp:txXfrm>
    </dsp:sp>
    <dsp:sp modelId="{8A26D466-E25A-4243-A223-B0E0B6FBFEF1}">
      <dsp:nvSpPr>
        <dsp:cNvPr id="0" name=""/>
        <dsp:cNvSpPr/>
      </dsp:nvSpPr>
      <dsp:spPr>
        <a:xfrm>
          <a:off x="2621528" y="0"/>
          <a:ext cx="1848082" cy="36724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Хранилище данных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2621528" y="0"/>
        <a:ext cx="1848082" cy="1101722"/>
      </dsp:txXfrm>
    </dsp:sp>
    <dsp:sp modelId="{AE8DEF21-26ED-401C-924C-6E0F4DA8E40F}">
      <dsp:nvSpPr>
        <dsp:cNvPr id="0" name=""/>
        <dsp:cNvSpPr/>
      </dsp:nvSpPr>
      <dsp:spPr>
        <a:xfrm>
          <a:off x="2735566" y="1102798"/>
          <a:ext cx="1620007" cy="1107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Метаданные </a:t>
          </a:r>
          <a:endParaRPr lang="ru-RU" sz="1400" kern="1200" dirty="0"/>
        </a:p>
      </dsp:txBody>
      <dsp:txXfrm>
        <a:off x="2767997" y="1135229"/>
        <a:ext cx="1555145" cy="1042419"/>
      </dsp:txXfrm>
    </dsp:sp>
    <dsp:sp modelId="{11330C37-B91F-4FA1-B38A-46F4AFA782A7}">
      <dsp:nvSpPr>
        <dsp:cNvPr id="0" name=""/>
        <dsp:cNvSpPr/>
      </dsp:nvSpPr>
      <dsp:spPr>
        <a:xfrm>
          <a:off x="2735566" y="2380430"/>
          <a:ext cx="1620007" cy="1107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Агрегированные данные</a:t>
          </a:r>
          <a:endParaRPr lang="ru-RU" sz="1400" kern="1200" dirty="0"/>
        </a:p>
      </dsp:txBody>
      <dsp:txXfrm>
        <a:off x="2767997" y="2412861"/>
        <a:ext cx="1555145" cy="1042419"/>
      </dsp:txXfrm>
    </dsp:sp>
    <dsp:sp modelId="{FEB44ED6-E514-43D4-BF23-0D130F2445C6}">
      <dsp:nvSpPr>
        <dsp:cNvPr id="0" name=""/>
        <dsp:cNvSpPr/>
      </dsp:nvSpPr>
      <dsp:spPr>
        <a:xfrm>
          <a:off x="4660237" y="0"/>
          <a:ext cx="1848082" cy="36724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Киоски данных</a:t>
          </a:r>
          <a:endParaRPr lang="ru-RU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660237" y="0"/>
        <a:ext cx="1848082" cy="1101722"/>
      </dsp:txXfrm>
    </dsp:sp>
    <dsp:sp modelId="{5DBA2106-2DC5-4B42-8880-708B66DD9F0D}">
      <dsp:nvSpPr>
        <dsp:cNvPr id="0" name=""/>
        <dsp:cNvSpPr/>
      </dsp:nvSpPr>
      <dsp:spPr>
        <a:xfrm>
          <a:off x="4774275" y="1102036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Направление деятельности</a:t>
          </a:r>
          <a:endParaRPr lang="ru-RU" sz="1400" kern="1200" dirty="0"/>
        </a:p>
      </dsp:txBody>
      <dsp:txXfrm>
        <a:off x="4795406" y="1123167"/>
        <a:ext cx="1577745" cy="679219"/>
      </dsp:txXfrm>
    </dsp:sp>
    <dsp:sp modelId="{71A83E8E-5560-4367-A7E2-0BEDB102C314}">
      <dsp:nvSpPr>
        <dsp:cNvPr id="0" name=""/>
        <dsp:cNvSpPr/>
      </dsp:nvSpPr>
      <dsp:spPr>
        <a:xfrm>
          <a:off x="4774275" y="1934514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Направление деятельности</a:t>
          </a:r>
          <a:endParaRPr lang="ru-RU" sz="1400" kern="1200" dirty="0"/>
        </a:p>
      </dsp:txBody>
      <dsp:txXfrm>
        <a:off x="4795406" y="1955645"/>
        <a:ext cx="1577745" cy="679219"/>
      </dsp:txXfrm>
    </dsp:sp>
    <dsp:sp modelId="{0B11981A-F9E0-4959-89D0-9BD97E5CEFBC}">
      <dsp:nvSpPr>
        <dsp:cNvPr id="0" name=""/>
        <dsp:cNvSpPr/>
      </dsp:nvSpPr>
      <dsp:spPr>
        <a:xfrm>
          <a:off x="4774275" y="2766992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Направление деятельности</a:t>
          </a:r>
          <a:endParaRPr lang="ru-RU" sz="1400" kern="1200" dirty="0"/>
        </a:p>
      </dsp:txBody>
      <dsp:txXfrm>
        <a:off x="4795406" y="2788123"/>
        <a:ext cx="1577745" cy="679219"/>
      </dsp:txXfrm>
    </dsp:sp>
    <dsp:sp modelId="{83A17E4D-2FBF-4CC5-9BB4-C64FAAD68697}">
      <dsp:nvSpPr>
        <dsp:cNvPr id="0" name=""/>
        <dsp:cNvSpPr/>
      </dsp:nvSpPr>
      <dsp:spPr>
        <a:xfrm>
          <a:off x="6698946" y="0"/>
          <a:ext cx="1848082" cy="36724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Пользователи</a:t>
          </a:r>
          <a:endParaRPr lang="ru-RU" sz="18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6698946" y="0"/>
        <a:ext cx="1848082" cy="1101722"/>
      </dsp:txXfrm>
    </dsp:sp>
    <dsp:sp modelId="{72178411-8B7B-4F23-A434-CEC680636F28}">
      <dsp:nvSpPr>
        <dsp:cNvPr id="0" name=""/>
        <dsp:cNvSpPr/>
      </dsp:nvSpPr>
      <dsp:spPr>
        <a:xfrm>
          <a:off x="6812983" y="1102036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Анализ </a:t>
          </a:r>
          <a:endParaRPr lang="ru-RU" sz="1400" kern="1200" dirty="0"/>
        </a:p>
      </dsp:txBody>
      <dsp:txXfrm>
        <a:off x="6834114" y="1123167"/>
        <a:ext cx="1577745" cy="679219"/>
      </dsp:txXfrm>
    </dsp:sp>
    <dsp:sp modelId="{F5128962-AFB8-4E0B-AB14-6E7D6FCCDC37}">
      <dsp:nvSpPr>
        <dsp:cNvPr id="0" name=""/>
        <dsp:cNvSpPr/>
      </dsp:nvSpPr>
      <dsp:spPr>
        <a:xfrm>
          <a:off x="6812983" y="1934514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Отчеты </a:t>
          </a:r>
          <a:endParaRPr lang="ru-RU" sz="1400" kern="1200" dirty="0"/>
        </a:p>
      </dsp:txBody>
      <dsp:txXfrm>
        <a:off x="6834114" y="1955645"/>
        <a:ext cx="1577745" cy="679219"/>
      </dsp:txXfrm>
    </dsp:sp>
    <dsp:sp modelId="{F55EFE1A-747B-45B3-8D4F-AFBD60743C5B}">
      <dsp:nvSpPr>
        <dsp:cNvPr id="0" name=""/>
        <dsp:cNvSpPr/>
      </dsp:nvSpPr>
      <dsp:spPr>
        <a:xfrm>
          <a:off x="6812983" y="2766992"/>
          <a:ext cx="1620007" cy="7214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Добыча данных</a:t>
          </a:r>
          <a:endParaRPr lang="ru-RU" sz="1400" kern="1200" dirty="0"/>
        </a:p>
      </dsp:txBody>
      <dsp:txXfrm>
        <a:off x="6834114" y="2788123"/>
        <a:ext cx="1577745" cy="6792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B1B72-F5AF-47F5-B659-2BA8B7C34E1E}">
      <dsp:nvSpPr>
        <dsp:cNvPr id="0" name=""/>
        <dsp:cNvSpPr/>
      </dsp:nvSpPr>
      <dsp:spPr>
        <a:xfrm>
          <a:off x="0" y="707806"/>
          <a:ext cx="2453631" cy="1759636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ИСТОЧНИКИ ДАННЫХ: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en-US" sz="1400" kern="1200" dirty="0" smtClean="0"/>
            <a:t>OLTP </a:t>
          </a:r>
          <a:r>
            <a:rPr lang="ru-RU" sz="1400" kern="1200" dirty="0" smtClean="0"/>
            <a:t>системы организации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ru-RU" sz="1400" kern="1200" dirty="0" smtClean="0"/>
            <a:t>Электронные документы организации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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rPr>
            <a:t> </a:t>
          </a:r>
          <a:r>
            <a:rPr lang="ru-RU" sz="1400" kern="1200" dirty="0" smtClean="0"/>
            <a:t>Внешние источники</a:t>
          </a:r>
          <a:endParaRPr lang="ru-RU" sz="1400" kern="1200" dirty="0"/>
        </a:p>
      </dsp:txBody>
      <dsp:txXfrm>
        <a:off x="0" y="707806"/>
        <a:ext cx="2453631" cy="1759636"/>
      </dsp:txXfrm>
    </dsp:sp>
    <dsp:sp modelId="{3830B773-6CC2-4A92-9F60-142C0C4B7AE4}">
      <dsp:nvSpPr>
        <dsp:cNvPr id="0" name=""/>
        <dsp:cNvSpPr/>
      </dsp:nvSpPr>
      <dsp:spPr>
        <a:xfrm>
          <a:off x="3533462" y="413288"/>
          <a:ext cx="2039748" cy="933446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РАСПРЕДЕЛЕННОЕ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600" kern="1200" dirty="0" smtClean="0"/>
            <a:t>глобальное хранилище</a:t>
          </a:r>
          <a:endParaRPr lang="ru-RU" sz="1600" kern="1200" dirty="0"/>
        </a:p>
      </dsp:txBody>
      <dsp:txXfrm>
        <a:off x="3533462" y="413288"/>
        <a:ext cx="2039748" cy="933446"/>
      </dsp:txXfrm>
    </dsp:sp>
    <dsp:sp modelId="{53F746DA-E394-4CC2-A9DB-B885DE6AE352}">
      <dsp:nvSpPr>
        <dsp:cNvPr id="0" name=""/>
        <dsp:cNvSpPr/>
      </dsp:nvSpPr>
      <dsp:spPr>
        <a:xfrm>
          <a:off x="3516787" y="1980332"/>
          <a:ext cx="2039748" cy="971995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ЦЕНТРАЛИЗОВАННОЕ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600" kern="1200" dirty="0" smtClean="0"/>
            <a:t>глобальное хранилище </a:t>
          </a:r>
          <a:endParaRPr lang="ru-RU" sz="1600" kern="1200" dirty="0"/>
        </a:p>
      </dsp:txBody>
      <dsp:txXfrm>
        <a:off x="3516787" y="1980332"/>
        <a:ext cx="2039748" cy="9719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0E019-587D-44C0-A608-B3D3B6A32682}">
      <dsp:nvSpPr>
        <dsp:cNvPr id="0" name=""/>
        <dsp:cNvSpPr/>
      </dsp:nvSpPr>
      <dsp:spPr>
        <a:xfrm>
          <a:off x="3120990" y="2025264"/>
          <a:ext cx="1081298" cy="10814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A5228E-113C-40DC-9B99-91052345C30D}">
      <dsp:nvSpPr>
        <dsp:cNvPr id="0" name=""/>
        <dsp:cNvSpPr/>
      </dsp:nvSpPr>
      <dsp:spPr>
        <a:xfrm>
          <a:off x="3810640" y="1228720"/>
          <a:ext cx="321068" cy="320649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54C8F8-B32B-44B9-A0C1-E5AB92493A94}">
      <dsp:nvSpPr>
        <dsp:cNvPr id="0" name=""/>
        <dsp:cNvSpPr/>
      </dsp:nvSpPr>
      <dsp:spPr>
        <a:xfrm>
          <a:off x="3159278" y="2066716"/>
          <a:ext cx="998263" cy="9981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2000" r="-8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1FE25E-4EF6-4D16-A160-A03B4AD45A4D}">
      <dsp:nvSpPr>
        <dsp:cNvPr id="0" name=""/>
        <dsp:cNvSpPr/>
      </dsp:nvSpPr>
      <dsp:spPr>
        <a:xfrm>
          <a:off x="4280710" y="2229276"/>
          <a:ext cx="565559" cy="5657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7A3E52-3A91-47EC-A359-E86631913464}">
      <dsp:nvSpPr>
        <dsp:cNvPr id="0" name=""/>
        <dsp:cNvSpPr/>
      </dsp:nvSpPr>
      <dsp:spPr>
        <a:xfrm>
          <a:off x="4313924" y="2262601"/>
          <a:ext cx="499131" cy="499059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1000" r="-6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5394E-D1BE-42BA-BDBF-67F9DF354BAF}">
      <dsp:nvSpPr>
        <dsp:cNvPr id="0" name=""/>
        <dsp:cNvSpPr/>
      </dsp:nvSpPr>
      <dsp:spPr>
        <a:xfrm>
          <a:off x="4059283" y="1431107"/>
          <a:ext cx="725632" cy="7254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236569-BB3B-4D71-9AE4-2CC1D1CD29D6}">
      <dsp:nvSpPr>
        <dsp:cNvPr id="0" name=""/>
        <dsp:cNvSpPr/>
      </dsp:nvSpPr>
      <dsp:spPr>
        <a:xfrm>
          <a:off x="4941759" y="105836"/>
          <a:ext cx="237571" cy="237744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103B27-DBFE-456D-A391-91BF052C02A1}">
      <dsp:nvSpPr>
        <dsp:cNvPr id="0" name=""/>
        <dsp:cNvSpPr/>
      </dsp:nvSpPr>
      <dsp:spPr>
        <a:xfrm>
          <a:off x="5298348" y="46502"/>
          <a:ext cx="119016" cy="118668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171190-08D4-4D04-A089-011EDEB27E92}">
      <dsp:nvSpPr>
        <dsp:cNvPr id="0" name=""/>
        <dsp:cNvSpPr/>
      </dsp:nvSpPr>
      <dsp:spPr>
        <a:xfrm>
          <a:off x="4097572" y="1469308"/>
          <a:ext cx="649055" cy="64861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5000" r="-7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1AB5D9-44D6-4704-8105-A3A196CCF54A}">
      <dsp:nvSpPr>
        <dsp:cNvPr id="0" name=""/>
        <dsp:cNvSpPr/>
      </dsp:nvSpPr>
      <dsp:spPr>
        <a:xfrm>
          <a:off x="4140473" y="785744"/>
          <a:ext cx="508819" cy="5084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5CE309-6E57-4FB3-97C1-EB17229811C2}">
      <dsp:nvSpPr>
        <dsp:cNvPr id="0" name=""/>
        <dsp:cNvSpPr/>
      </dsp:nvSpPr>
      <dsp:spPr>
        <a:xfrm>
          <a:off x="4606391" y="3789852"/>
          <a:ext cx="321068" cy="320649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FBC7C-409E-4033-8560-098C0754DD80}">
      <dsp:nvSpPr>
        <dsp:cNvPr id="0" name=""/>
        <dsp:cNvSpPr/>
      </dsp:nvSpPr>
      <dsp:spPr>
        <a:xfrm>
          <a:off x="4170458" y="815411"/>
          <a:ext cx="448849" cy="448665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BCAEFB-E469-49BD-A6DD-2B621DC03B19}">
      <dsp:nvSpPr>
        <dsp:cNvPr id="0" name=""/>
        <dsp:cNvSpPr/>
      </dsp:nvSpPr>
      <dsp:spPr>
        <a:xfrm>
          <a:off x="4497062" y="310256"/>
          <a:ext cx="471453" cy="4714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3F1C02-585F-4E59-8275-34C2A428675C}">
      <dsp:nvSpPr>
        <dsp:cNvPr id="0" name=""/>
        <dsp:cNvSpPr/>
      </dsp:nvSpPr>
      <dsp:spPr>
        <a:xfrm>
          <a:off x="4524740" y="337891"/>
          <a:ext cx="416096" cy="415747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B710D5-C518-4B6E-AB2F-427EF5ADAC23}">
      <dsp:nvSpPr>
        <dsp:cNvPr id="0" name=""/>
        <dsp:cNvSpPr/>
      </dsp:nvSpPr>
      <dsp:spPr>
        <a:xfrm>
          <a:off x="3834167" y="3076620"/>
          <a:ext cx="810512" cy="8107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2CD3DD-D239-44C1-9667-F6A9B45A955C}">
      <dsp:nvSpPr>
        <dsp:cNvPr id="0" name=""/>
        <dsp:cNvSpPr/>
      </dsp:nvSpPr>
      <dsp:spPr>
        <a:xfrm>
          <a:off x="4903471" y="2779542"/>
          <a:ext cx="178063" cy="178409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E2E8C0-67C6-4220-AE20-56AFAFFC0C53}">
      <dsp:nvSpPr>
        <dsp:cNvPr id="0" name=""/>
        <dsp:cNvSpPr/>
      </dsp:nvSpPr>
      <dsp:spPr>
        <a:xfrm>
          <a:off x="3877068" y="3119292"/>
          <a:ext cx="725170" cy="725017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5000" r="-9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779242-4643-47A0-ABFC-83F57D77D2C4}">
      <dsp:nvSpPr>
        <dsp:cNvPr id="0" name=""/>
        <dsp:cNvSpPr/>
      </dsp:nvSpPr>
      <dsp:spPr>
        <a:xfrm>
          <a:off x="176282" y="1991941"/>
          <a:ext cx="2849638" cy="826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" numCol="1" spcCol="1270" anchor="b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Конкурентным преимуществом компании </a:t>
          </a:r>
          <a:r>
            <a:rPr lang="en-US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Sybase</a:t>
          </a:r>
          <a:r>
            <a:rPr lang="ru-RU" sz="1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000" kern="1200" dirty="0" smtClean="0"/>
            <a:t>является наличие набора программных продуктов для обеспечения полного жизненного цикла разработки ХД</a:t>
          </a:r>
          <a:endParaRPr lang="ru-RU" sz="1000" kern="1200" dirty="0"/>
        </a:p>
      </dsp:txBody>
      <dsp:txXfrm>
        <a:off x="176282" y="1991941"/>
        <a:ext cx="2849638" cy="826825"/>
      </dsp:txXfrm>
    </dsp:sp>
    <dsp:sp modelId="{5F23CB36-49A7-4934-BBC0-FB2E45E761ED}">
      <dsp:nvSpPr>
        <dsp:cNvPr id="0" name=""/>
        <dsp:cNvSpPr/>
      </dsp:nvSpPr>
      <dsp:spPr>
        <a:xfrm>
          <a:off x="4973520" y="1946450"/>
          <a:ext cx="3896327" cy="11198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SASInstitute</a:t>
          </a:r>
          <a:r>
            <a:rPr lang="en-US" sz="1000" kern="1200" dirty="0" smtClean="0"/>
            <a:t>.</a:t>
          </a:r>
          <a:r>
            <a:rPr lang="ru-RU" sz="1000" kern="1200" dirty="0" smtClean="0"/>
            <a:t> Компания считает себя поставщиком решений </a:t>
          </a:r>
          <a:br>
            <a:rPr lang="ru-RU" sz="1000" kern="1200" dirty="0" smtClean="0"/>
          </a:br>
          <a:r>
            <a:rPr lang="ru-RU" sz="1000" kern="1200" dirty="0" smtClean="0"/>
            <a:t>для организации ХД. Компания предлагает методологию </a:t>
          </a:r>
          <a:r>
            <a:rPr lang="ru-RU" sz="1000" kern="1200" dirty="0" err="1" smtClean="0"/>
            <a:t>RapidDataWarehousing</a:t>
          </a:r>
          <a:r>
            <a:rPr lang="ru-RU" sz="1000" kern="1200" dirty="0" smtClean="0"/>
            <a:t> для быстрого создания и наполнения ХД</a:t>
          </a:r>
          <a:endParaRPr lang="ru-RU" sz="1000" kern="1200" dirty="0"/>
        </a:p>
      </dsp:txBody>
      <dsp:txXfrm>
        <a:off x="4973520" y="1946450"/>
        <a:ext cx="3896327" cy="1119863"/>
      </dsp:txXfrm>
    </dsp:sp>
    <dsp:sp modelId="{80E788B4-86FB-4E25-95B5-E0B2634D3216}">
      <dsp:nvSpPr>
        <dsp:cNvPr id="0" name=""/>
        <dsp:cNvSpPr/>
      </dsp:nvSpPr>
      <dsp:spPr>
        <a:xfrm>
          <a:off x="5014216" y="1537030"/>
          <a:ext cx="1382927" cy="513170"/>
        </a:xfrm>
        <a:prstGeom prst="rect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>
        <a:off x="5014216" y="1537030"/>
        <a:ext cx="1382927" cy="513170"/>
      </dsp:txXfrm>
    </dsp:sp>
    <dsp:sp modelId="{37EBF77E-F3C0-4119-BA7B-82F0E5CD8898}">
      <dsp:nvSpPr>
        <dsp:cNvPr id="0" name=""/>
        <dsp:cNvSpPr/>
      </dsp:nvSpPr>
      <dsp:spPr>
        <a:xfrm>
          <a:off x="4763234" y="815411"/>
          <a:ext cx="1604417" cy="448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4763234" y="815411"/>
        <a:ext cx="1604417" cy="448665"/>
      </dsp:txXfrm>
    </dsp:sp>
    <dsp:sp modelId="{46A7A442-EC03-4B7C-81B6-DD3762107E42}">
      <dsp:nvSpPr>
        <dsp:cNvPr id="0" name=""/>
        <dsp:cNvSpPr/>
      </dsp:nvSpPr>
      <dsp:spPr>
        <a:xfrm>
          <a:off x="5233343" y="243714"/>
          <a:ext cx="3732468" cy="1184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NCR</a:t>
          </a:r>
          <a:r>
            <a:rPr lang="en-US" sz="1000" kern="1200" dirty="0" smtClean="0"/>
            <a:t>.</a:t>
          </a:r>
          <a:r>
            <a:rPr lang="ru-RU" sz="1000" kern="1200" dirty="0" smtClean="0"/>
            <a:t> Решение этой компании в области складирования данных ориентировано на организации, у которых имеются потребности в системах DSS (система поддержки и принятия решений) и системах OLAP.</a:t>
          </a:r>
        </a:p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NCR предлагает решения по автоматизации гипермаркетов, супермаркетов, универмагов, бутиков, ресторанов, бензоколонок и других предприятий торговли</a:t>
          </a:r>
          <a:endParaRPr lang="ru-RU" sz="1000" kern="1200" dirty="0"/>
        </a:p>
      </dsp:txBody>
      <dsp:txXfrm>
        <a:off x="5233343" y="243714"/>
        <a:ext cx="3732468" cy="1184534"/>
      </dsp:txXfrm>
    </dsp:sp>
    <dsp:sp modelId="{6B43D012-424A-4797-A8C4-A5E3F6B6D89B}">
      <dsp:nvSpPr>
        <dsp:cNvPr id="0" name=""/>
        <dsp:cNvSpPr/>
      </dsp:nvSpPr>
      <dsp:spPr>
        <a:xfrm>
          <a:off x="1408445" y="3197928"/>
          <a:ext cx="2284000" cy="725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Microsoft</a:t>
          </a:r>
          <a:r>
            <a:rPr lang="en-US" sz="1000" kern="1200" dirty="0" smtClean="0"/>
            <a:t>.</a:t>
          </a:r>
          <a:r>
            <a:rPr lang="ru-RU" sz="1000" kern="1200" dirty="0" smtClean="0"/>
            <a:t> Конкурентным преимуществом компании является наличие у нее набора программных продуктов для обеспечения разработки и поддержки ХД</a:t>
          </a:r>
          <a:endParaRPr lang="ru-RU" sz="1000" kern="1200" dirty="0"/>
        </a:p>
      </dsp:txBody>
      <dsp:txXfrm>
        <a:off x="1408445" y="3197928"/>
        <a:ext cx="2284000" cy="725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r">
              <a:defRPr sz="1200"/>
            </a:lvl1pPr>
          </a:lstStyle>
          <a:p>
            <a:fld id="{57F0C38E-495E-4DAB-96E2-A0A5BA644288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94" tIns="46497" rIns="92994" bIns="4649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994" tIns="46497" rIns="92994" bIns="4649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r">
              <a:defRPr sz="1200"/>
            </a:lvl1pPr>
          </a:lstStyle>
          <a:p>
            <a:fld id="{DC3D8CF5-A23F-44BA-8C8A-0FE75EBED2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6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D8CF5-A23F-44BA-8C8A-0FE75EBED2B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038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417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3D8CF5-A23F-44BA-8C8A-0FE75EBED2B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981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6802E-9C28-41E4-A672-193F555B81C0}" type="datetimeFigureOut">
              <a:rPr lang="ru-RU" smtClean="0"/>
              <a:pPr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4445B-5CBF-4825-845F-77F421773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jpeg"/><Relationship Id="rId12" Type="http://schemas.openxmlformats.org/officeDocument/2006/relationships/image" Target="../media/image2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openxmlformats.org/officeDocument/2006/relationships/image" Target="../media/image23.png"/><Relationship Id="rId5" Type="http://schemas.openxmlformats.org/officeDocument/2006/relationships/diagramColors" Target="../diagrams/colors4.xml"/><Relationship Id="rId10" Type="http://schemas.openxmlformats.org/officeDocument/2006/relationships/image" Target="../media/image22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9.png"/><Relationship Id="rId5" Type="http://schemas.openxmlformats.org/officeDocument/2006/relationships/tags" Target="../tags/tag5.xml"/><Relationship Id="rId10" Type="http://schemas.openxmlformats.org/officeDocument/2006/relationships/image" Target="../media/image3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860032" y="2283718"/>
            <a:ext cx="3511995" cy="3184037"/>
            <a:chOff x="1136359" y="2386716"/>
            <a:chExt cx="2592288" cy="235021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3"/>
            <a:srcRect r="12665"/>
            <a:stretch/>
          </p:blipFill>
          <p:spPr>
            <a:xfrm>
              <a:off x="1187625" y="2449876"/>
              <a:ext cx="2448272" cy="1418018"/>
            </a:xfrm>
            <a:prstGeom prst="rect">
              <a:avLst/>
            </a:prstGeom>
          </p:spPr>
        </p:pic>
        <p:pic>
          <p:nvPicPr>
            <p:cNvPr id="22" name="Рисунок 21" descr="monitor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6359" y="2386716"/>
              <a:ext cx="2592288" cy="2350214"/>
            </a:xfrm>
            <a:prstGeom prst="rect">
              <a:avLst/>
            </a:prstGeom>
          </p:spPr>
        </p:pic>
      </p:grpSp>
      <p:sp>
        <p:nvSpPr>
          <p:cNvPr id="31" name="Овал 30"/>
          <p:cNvSpPr/>
          <p:nvPr/>
        </p:nvSpPr>
        <p:spPr>
          <a:xfrm>
            <a:off x="439170" y="651778"/>
            <a:ext cx="1008000" cy="10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9D41570D-DA26-2D46-A6B0-84596DCF0187}"/>
              </a:ext>
            </a:extLst>
          </p:cNvPr>
          <p:cNvCxnSpPr/>
          <p:nvPr/>
        </p:nvCxnSpPr>
        <p:spPr>
          <a:xfrm>
            <a:off x="347381" y="3945384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344984"/>
            <a:ext cx="8604448" cy="1362670"/>
          </a:xfrm>
          <a:prstGeom prst="rect">
            <a:avLst/>
          </a:prstGeom>
          <a:solidFill>
            <a:srgbClr val="44546A"/>
          </a:solidFill>
          <a:ln>
            <a:solidFill>
              <a:srgbClr val="4454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18"/>
          <p:cNvSpPr/>
          <p:nvPr/>
        </p:nvSpPr>
        <p:spPr>
          <a:xfrm>
            <a:off x="295734" y="428224"/>
            <a:ext cx="8568952" cy="1440160"/>
          </a:xfrm>
          <a:custGeom>
            <a:avLst/>
            <a:gdLst>
              <a:gd name="connsiteX0" fmla="*/ 0 w 9180512"/>
              <a:gd name="connsiteY0" fmla="*/ 0 h 1152128"/>
              <a:gd name="connsiteX1" fmla="*/ 9180512 w 9180512"/>
              <a:gd name="connsiteY1" fmla="*/ 0 h 1152128"/>
              <a:gd name="connsiteX2" fmla="*/ 9180512 w 9180512"/>
              <a:gd name="connsiteY2" fmla="*/ 1152128 h 1152128"/>
              <a:gd name="connsiteX3" fmla="*/ 0 w 9180512"/>
              <a:gd name="connsiteY3" fmla="*/ 1152128 h 1152128"/>
              <a:gd name="connsiteX4" fmla="*/ 0 w 9180512"/>
              <a:gd name="connsiteY4" fmla="*/ 0 h 1152128"/>
              <a:gd name="connsiteX0" fmla="*/ 0 w 9180512"/>
              <a:gd name="connsiteY0" fmla="*/ 0 h 1152128"/>
              <a:gd name="connsiteX1" fmla="*/ 9180512 w 9180512"/>
              <a:gd name="connsiteY1" fmla="*/ 0 h 1152128"/>
              <a:gd name="connsiteX2" fmla="*/ 8856984 w 9180512"/>
              <a:gd name="connsiteY2" fmla="*/ 1152128 h 1152128"/>
              <a:gd name="connsiteX3" fmla="*/ 0 w 9180512"/>
              <a:gd name="connsiteY3" fmla="*/ 1152128 h 1152128"/>
              <a:gd name="connsiteX4" fmla="*/ 0 w 9180512"/>
              <a:gd name="connsiteY4" fmla="*/ 0 h 1152128"/>
              <a:gd name="connsiteX0" fmla="*/ 0 w 8856984"/>
              <a:gd name="connsiteY0" fmla="*/ 0 h 1152128"/>
              <a:gd name="connsiteX1" fmla="*/ 8800380 w 8856984"/>
              <a:gd name="connsiteY1" fmla="*/ 0 h 1152128"/>
              <a:gd name="connsiteX2" fmla="*/ 8856984 w 8856984"/>
              <a:gd name="connsiteY2" fmla="*/ 1152128 h 1152128"/>
              <a:gd name="connsiteX3" fmla="*/ 0 w 8856984"/>
              <a:gd name="connsiteY3" fmla="*/ 1152128 h 1152128"/>
              <a:gd name="connsiteX4" fmla="*/ 0 w 8856984"/>
              <a:gd name="connsiteY4" fmla="*/ 0 h 1152128"/>
              <a:gd name="connsiteX0" fmla="*/ 0 w 8800381"/>
              <a:gd name="connsiteY0" fmla="*/ 0 h 1152128"/>
              <a:gd name="connsiteX1" fmla="*/ 8800380 w 8800381"/>
              <a:gd name="connsiteY1" fmla="*/ 0 h 1152128"/>
              <a:gd name="connsiteX2" fmla="*/ 8800381 w 8800381"/>
              <a:gd name="connsiteY2" fmla="*/ 1152128 h 1152128"/>
              <a:gd name="connsiteX3" fmla="*/ 0 w 8800381"/>
              <a:gd name="connsiteY3" fmla="*/ 1152128 h 1152128"/>
              <a:gd name="connsiteX4" fmla="*/ 0 w 8800381"/>
              <a:gd name="connsiteY4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0381" h="1152128">
                <a:moveTo>
                  <a:pt x="0" y="0"/>
                </a:moveTo>
                <a:lnTo>
                  <a:pt x="8800380" y="0"/>
                </a:lnTo>
                <a:cubicBezTo>
                  <a:pt x="8800380" y="384043"/>
                  <a:pt x="8800381" y="768085"/>
                  <a:pt x="8800381" y="1152128"/>
                </a:cubicBezTo>
                <a:lnTo>
                  <a:pt x="0" y="11521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01CDE1-3B1E-144A-BB16-7C9DAB76D4BE}"/>
              </a:ext>
            </a:extLst>
          </p:cNvPr>
          <p:cNvSpPr txBox="1"/>
          <p:nvPr/>
        </p:nvSpPr>
        <p:spPr>
          <a:xfrm>
            <a:off x="483965" y="396897"/>
            <a:ext cx="8192491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ИНТЕЛЛЕКТУАЛЬНЫЕ СИСТЕМЫ ПОДДЕРЖКИ ПРИНЯТИЯ РЕШЕНИЙ</a:t>
            </a:r>
          </a:p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Тема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: «Хранилища данных, архитектура, классификация,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примеры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проектных решений»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9D41570D-DA26-2D46-A6B0-84596DCF0187}"/>
              </a:ext>
            </a:extLst>
          </p:cNvPr>
          <p:cNvCxnSpPr/>
          <p:nvPr/>
        </p:nvCxnSpPr>
        <p:spPr>
          <a:xfrm>
            <a:off x="419643" y="478036"/>
            <a:ext cx="0" cy="7920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0942" y="2427734"/>
            <a:ext cx="2520280" cy="2139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10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НЕЗАВИСИМЫЕ КИОСКИ ДАННЫХ</a:t>
            </a:r>
            <a:endParaRPr lang="ru-RU" sz="1200" b="1" dirty="0">
              <a:solidFill>
                <a:schemeClr val="tx2"/>
              </a:solidFill>
              <a:latin typeface="Helvetica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308121" y="2580135"/>
            <a:ext cx="2486372" cy="648000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18747" y="2628300"/>
            <a:ext cx="2486372" cy="8238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18747" y="1850154"/>
            <a:ext cx="2486372" cy="641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310922" y="1860055"/>
            <a:ext cx="2486372" cy="648000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3279733" y="2016940"/>
            <a:ext cx="2520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elvetica" pitchFamily="2" charset="0"/>
              </a:rPr>
              <a:t>рабочими группами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69852" y="2652143"/>
            <a:ext cx="236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elvetica" pitchFamily="2" charset="0"/>
              </a:rPr>
              <a:t>отделами или направлениями бизнеса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8273" y="2656875"/>
            <a:ext cx="2448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независимые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киоски данных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</a:b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(</a:t>
            </a: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Stand-</a:t>
            </a:r>
            <a:r>
              <a:rPr lang="en-US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aloneDataMarts</a:t>
            </a: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)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28128" y="1918311"/>
            <a:ext cx="2432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автономные киоски данных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3248880" y="1510641"/>
            <a:ext cx="26177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управляются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20129" y="1510113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/>
                </a:solidFill>
                <a:latin typeface="Helvetica" pitchFamily="2" charset="0"/>
              </a:rPr>
              <a:t>включают в себя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275856" y="1446805"/>
            <a:ext cx="2556000" cy="1836000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63862" y="1446805"/>
            <a:ext cx="2583253" cy="2052000"/>
          </a:xfrm>
          <a:prstGeom prst="roundRect">
            <a:avLst>
              <a:gd name="adj" fmla="val 6845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011553" y="1860055"/>
            <a:ext cx="2486372" cy="792088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998248" y="1882965"/>
            <a:ext cx="2520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elvetica" pitchFamily="2" charset="0"/>
              </a:rPr>
              <a:t>для реализации аналитических потребностей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949511" y="1511715"/>
            <a:ext cx="26177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разрабатываются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976487" y="1446805"/>
            <a:ext cx="2556000" cy="1250646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015201" y="3818671"/>
            <a:ext cx="2486372" cy="469302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011553" y="3241342"/>
            <a:ext cx="2486372" cy="468000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974844" y="3333377"/>
            <a:ext cx="25202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elvetica" pitchFamily="2" charset="0"/>
              </a:rPr>
              <a:t>взаимозависимы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053529" y="3878940"/>
            <a:ext cx="23629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Helvetica" pitchFamily="2" charset="0"/>
              </a:rPr>
              <a:t>взаимосвязаны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949511" y="2891929"/>
            <a:ext cx="26177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могут быть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976487" y="2828093"/>
            <a:ext cx="2556000" cy="1512000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89127" y="3687814"/>
            <a:ext cx="584941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/>
                </a:solidFill>
              </a:rPr>
              <a:t>Данные могут извлекаться из OLTP-систем, в частности, при помощи информационных служб организации</a:t>
            </a:r>
            <a:r>
              <a:rPr lang="ru-RU" sz="1200" dirty="0" smtClean="0">
                <a:solidFill>
                  <a:schemeClr val="tx2"/>
                </a:solidFill>
              </a:rPr>
              <a:t>.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Информационные </a:t>
            </a:r>
            <a:r>
              <a:rPr lang="ru-RU" sz="1200" dirty="0">
                <a:solidFill>
                  <a:schemeClr val="tx2"/>
                </a:solidFill>
              </a:rPr>
              <a:t>службы могут поддерживать </a:t>
            </a:r>
            <a:r>
              <a:rPr lang="ru-RU" sz="1200" dirty="0" smtClean="0">
                <a:solidFill>
                  <a:schemeClr val="tx2"/>
                </a:solidFill>
              </a:rPr>
              <a:t>вычислительную </a:t>
            </a:r>
            <a:r>
              <a:rPr lang="ru-RU" sz="1200" dirty="0">
                <a:solidFill>
                  <a:schemeClr val="tx2"/>
                </a:solidFill>
              </a:rPr>
              <a:t>среду для киосков данных, но не управляют информацией в них</a:t>
            </a:r>
            <a:r>
              <a:rPr lang="ru-RU" sz="1200" dirty="0" smtClean="0">
                <a:solidFill>
                  <a:schemeClr val="tx2"/>
                </a:solidFill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/>
                </a:solidFill>
              </a:rPr>
              <a:t>Данные в киоски могут поступать и из глобального ХД</a:t>
            </a:r>
            <a:r>
              <a:rPr lang="ru-RU" sz="1200" dirty="0" smtClean="0">
                <a:solidFill>
                  <a:schemeClr val="tx2"/>
                </a:solidFill>
              </a:rPr>
              <a:t>.</a:t>
            </a:r>
            <a:endParaRPr lang="ru-RU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54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я соединительная линия 57"/>
          <p:cNvCxnSpPr/>
          <p:nvPr/>
        </p:nvCxnSpPr>
        <p:spPr>
          <a:xfrm>
            <a:off x="5410570" y="3993874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5410570" y="3415081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5435134" y="2688400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5410570" y="1888824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2142400" y="3769292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521645" y="2823577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542526" y="3749919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11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МЕТОДОЛОГИЧЕСКИЕ ПОДХОДЫ В ОРГАНИЗАЦИИ РАБОТ ПО СОЗДАНИЮ ХРАНИЛИЩА ДАННЫХ</a:t>
            </a:r>
            <a:endParaRPr lang="ru-RU" sz="1200" b="1" dirty="0">
              <a:solidFill>
                <a:schemeClr val="tx2"/>
              </a:solidFill>
              <a:latin typeface="Helvetica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560668" y="1893494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142400" y="1876729"/>
            <a:ext cx="0" cy="1908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35961" y="1876729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42400" y="2826518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47961" y="2823577"/>
            <a:ext cx="288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/>
          <p:cNvGrpSpPr/>
          <p:nvPr/>
        </p:nvGrpSpPr>
        <p:grpSpPr>
          <a:xfrm>
            <a:off x="419343" y="2335342"/>
            <a:ext cx="1521002" cy="939265"/>
            <a:chOff x="2850788" y="1635646"/>
            <a:chExt cx="2729324" cy="72008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203848" y="1635646"/>
              <a:ext cx="2376264" cy="720080"/>
            </a:xfrm>
            <a:prstGeom prst="rect">
              <a:avLst/>
            </a:prstGeom>
            <a:solidFill>
              <a:srgbClr val="3C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0788" y="1635646"/>
              <a:ext cx="720080" cy="720080"/>
            </a:xfrm>
            <a:prstGeom prst="ellipse">
              <a:avLst/>
            </a:prstGeom>
            <a:solidFill>
              <a:srgbClr val="3C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558475" y="2510921"/>
            <a:ext cx="1367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ПОДХОДЫ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0" name="Группа 52"/>
          <p:cNvGrpSpPr/>
          <p:nvPr/>
        </p:nvGrpSpPr>
        <p:grpSpPr>
          <a:xfrm flipH="1">
            <a:off x="2398704" y="1453300"/>
            <a:ext cx="2257188" cy="798872"/>
            <a:chOff x="3172607" y="1635646"/>
            <a:chExt cx="2407505" cy="7200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1" name="Прямоугольник 20"/>
            <p:cNvSpPr/>
            <p:nvPr/>
          </p:nvSpPr>
          <p:spPr>
            <a:xfrm>
              <a:off x="3569588" y="1635646"/>
              <a:ext cx="2010524" cy="720080"/>
            </a:xfrm>
            <a:prstGeom prst="rect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172607" y="1635646"/>
              <a:ext cx="824963" cy="720080"/>
            </a:xfrm>
            <a:prstGeom prst="ellipse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451107" y="1556320"/>
            <a:ext cx="2139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«сверху вниз» 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down design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Группа 52"/>
          <p:cNvGrpSpPr/>
          <p:nvPr/>
        </p:nvGrpSpPr>
        <p:grpSpPr>
          <a:xfrm flipH="1">
            <a:off x="2399894" y="2417603"/>
            <a:ext cx="2265123" cy="798872"/>
            <a:chOff x="3164157" y="1635646"/>
            <a:chExt cx="2415955" cy="7200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5" name="Прямоугольник 24"/>
            <p:cNvSpPr/>
            <p:nvPr/>
          </p:nvSpPr>
          <p:spPr>
            <a:xfrm>
              <a:off x="3574056" y="1635646"/>
              <a:ext cx="2006056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164157" y="1635646"/>
              <a:ext cx="820156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2399494" y="2510921"/>
            <a:ext cx="22655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«снизу вверх» </a:t>
            </a:r>
          </a:p>
          <a:p>
            <a:pPr lvl="0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Bottom down design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98003" y="1360351"/>
            <a:ext cx="8568952" cy="2952661"/>
          </a:xfrm>
          <a:prstGeom prst="roundRect">
            <a:avLst>
              <a:gd name="adj" fmla="val 10343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7" name="Группа 52"/>
          <p:cNvGrpSpPr/>
          <p:nvPr/>
        </p:nvGrpSpPr>
        <p:grpSpPr>
          <a:xfrm flipH="1">
            <a:off x="2398704" y="3369856"/>
            <a:ext cx="2257198" cy="798872"/>
            <a:chOff x="3173917" y="1635646"/>
            <a:chExt cx="2406195" cy="7200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Прямоугольник 37"/>
            <p:cNvSpPr/>
            <p:nvPr/>
          </p:nvSpPr>
          <p:spPr>
            <a:xfrm>
              <a:off x="3574056" y="1635646"/>
              <a:ext cx="2006056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3173917" y="1635646"/>
              <a:ext cx="800278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2449917" y="3463448"/>
            <a:ext cx="2071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середины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endParaRPr lang="ru-RU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Middle of design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834505" y="1453300"/>
            <a:ext cx="636845" cy="2715428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300" dirty="0"/>
              <a:t>На выбор подхода к реализации </a:t>
            </a:r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ХД</a:t>
            </a:r>
            <a:r>
              <a:rPr lang="ru-RU" sz="1300" dirty="0"/>
              <a:t> оказывают влияние </a:t>
            </a:r>
            <a:r>
              <a:rPr lang="ru-RU" sz="1300" dirty="0" smtClean="0"/>
              <a:t>факторы</a:t>
            </a:r>
            <a:r>
              <a:rPr lang="ru-RU" sz="1300" dirty="0"/>
              <a:t>:</a:t>
            </a:r>
          </a:p>
        </p:txBody>
      </p:sp>
      <p:sp>
        <p:nvSpPr>
          <p:cNvPr id="43" name="Прямоугольник 42"/>
          <p:cNvSpPr/>
          <p:nvPr/>
        </p:nvSpPr>
        <p:spPr>
          <a:xfrm flipH="1">
            <a:off x="5719471" y="1527445"/>
            <a:ext cx="3003466" cy="720039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715431" y="1548663"/>
            <a:ext cx="300750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состояние</a:t>
            </a:r>
            <a:r>
              <a:rPr lang="ru-RU" sz="1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текущей информационной инфраструктуры </a:t>
            </a:r>
            <a:r>
              <a:rPr lang="ru-RU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</a:t>
            </a:r>
          </a:p>
        </p:txBody>
      </p:sp>
      <p:sp>
        <p:nvSpPr>
          <p:cNvPr id="47" name="Прямоугольник 46"/>
          <p:cNvSpPr/>
          <p:nvPr/>
        </p:nvSpPr>
        <p:spPr>
          <a:xfrm flipH="1">
            <a:off x="5722910" y="2357601"/>
            <a:ext cx="3000028" cy="652750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имеющиеся в наличии ресурсы и требования по возврату инвестиций</a:t>
            </a:r>
            <a:endPara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 flipH="1">
            <a:off x="5711983" y="3120468"/>
            <a:ext cx="3000028" cy="589227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потребности организации в интегрированном представлении данных о своей деятельности</a:t>
            </a:r>
            <a:endPara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 flipH="1">
            <a:off x="5711983" y="3819813"/>
            <a:ext cx="3000028" cy="348916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1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реализации</a:t>
            </a:r>
            <a:endParaRPr lang="ru-RU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02915" y="4466393"/>
            <a:ext cx="8409096" cy="34223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20580" y="4497437"/>
            <a:ext cx="8116849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Выбор методологического подхода к реализации ХД влияет на объем и тщательность проектирования.</a:t>
            </a:r>
            <a:endParaRPr lang="ru-RU" sz="1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396287" y="4511309"/>
            <a:ext cx="0" cy="252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2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12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ПОДХОД «СВЕРХУ </a:t>
            </a:r>
            <a:r>
              <a:rPr lang="ru-RU" sz="1200" b="1" dirty="0">
                <a:solidFill>
                  <a:schemeClr val="tx2"/>
                </a:solidFill>
                <a:latin typeface="Helvetica" pitchFamily="2" charset="0"/>
              </a:rPr>
              <a:t>ВНИЗ» В ОРГАНИЗАЦИИ РАБОТ ПО СОЗДАНИЮ ХРАНИЛИЩА ДАННЫХ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18747" y="1529823"/>
            <a:ext cx="2486372" cy="8591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455193" y="1680756"/>
            <a:ext cx="1868594" cy="977639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должна быть разработана 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НАЧАЛА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реализации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30877" y="1518576"/>
            <a:ext cx="24756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детального планирования и </a:t>
            </a:r>
            <a:r>
              <a:rPr lang="ru-RU" sz="1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проектирования </a:t>
            </a:r>
            <a:r>
              <a:rPr lang="ru-RU" sz="1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ХД в рамках ИТ-проекта до начала выполнения проекта</a:t>
            </a:r>
            <a:endParaRPr lang="ru-RU" sz="1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3455194" y="1331343"/>
            <a:ext cx="1868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модель ХД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21098" y="1203598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/>
                </a:solidFill>
                <a:latin typeface="Helvetica" pitchFamily="2" charset="0"/>
              </a:rPr>
              <a:t>требует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20127" y="1267507"/>
            <a:ext cx="1943961" cy="1597082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3862" y="1240293"/>
            <a:ext cx="2583253" cy="3625979"/>
          </a:xfrm>
          <a:prstGeom prst="roundRect">
            <a:avLst>
              <a:gd name="adj" fmla="val 6845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675849" y="1586168"/>
            <a:ext cx="2798136" cy="546130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создании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ГЛОБАЛЬНОГО ХД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692920" y="1267316"/>
            <a:ext cx="27810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подход практикуют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28620" y="1267507"/>
            <a:ext cx="2903819" cy="959381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692920" y="2575167"/>
            <a:ext cx="2781065" cy="1030801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получение более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согласованных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определений данных и бизнес-правил организации в самом начале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созданием ХД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692920" y="2283718"/>
            <a:ext cx="27810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44546A"/>
                </a:solidFill>
                <a:latin typeface="Helvetica" pitchFamily="2" charset="0"/>
              </a:rPr>
              <a:t>достоинство подхода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649130" y="2292108"/>
            <a:ext cx="2883310" cy="1395151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Стрелка вправо 32"/>
          <p:cNvSpPr/>
          <p:nvPr/>
        </p:nvSpPr>
        <p:spPr>
          <a:xfrm rot="5400000">
            <a:off x="1727740" y="2370656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30877" y="2601642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/>
                </a:solidFill>
                <a:latin typeface="Helvetica" pitchFamily="2" charset="0"/>
              </a:rPr>
              <a:t>для этого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02840" y="2864589"/>
            <a:ext cx="2486372" cy="101154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00039" y="2883282"/>
            <a:ext cx="24873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необходимо привлекать всех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пользователей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ХД для выяснения их информационных потребностей в аналитической обработке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данных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18747" y="3952227"/>
            <a:ext cx="2486372" cy="86045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57787" y="3981687"/>
            <a:ext cx="2633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принимать решения об безопасности,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источниках, структурах, качестве и стандартах </a:t>
            </a:r>
            <a:r>
              <a:rPr 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данных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Стрелка вправо 38"/>
          <p:cNvSpPr/>
          <p:nvPr/>
        </p:nvSpPr>
        <p:spPr>
          <a:xfrm>
            <a:off x="3105119" y="3720934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457281" y="3546557"/>
            <a:ext cx="1866506" cy="689393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быть </a:t>
            </a:r>
          </a:p>
          <a:p>
            <a:pPr algn="ctr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документированы </a:t>
            </a:r>
          </a:p>
          <a:p>
            <a:pPr algn="ctr"/>
            <a:r>
              <a:rPr lang="ru-RU"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согласованы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3473824" y="3197144"/>
            <a:ext cx="1849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44546A"/>
                </a:solidFill>
                <a:latin typeface="Helvetica" pitchFamily="2" charset="0"/>
              </a:rPr>
              <a:t>все работы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420127" y="3154684"/>
            <a:ext cx="1943961" cy="1158328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Скругленный прямоугольник 43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702445" y="4008294"/>
            <a:ext cx="2771541" cy="790975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затраты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отсрочка начала реализации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задержка возврата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инвестиций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696827" y="3748501"/>
            <a:ext cx="27771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характерны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652488" y="3785794"/>
            <a:ext cx="2879952" cy="1104225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0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13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Helvetica" pitchFamily="2" charset="0"/>
              </a:rPr>
              <a:t>ПОДХОД </a:t>
            </a:r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«СНИЗУ ВВЕРХ» </a:t>
            </a:r>
            <a:r>
              <a:rPr lang="ru-RU" sz="1200" b="1" dirty="0">
                <a:solidFill>
                  <a:schemeClr val="tx2"/>
                </a:solidFill>
                <a:latin typeface="Helvetica" pitchFamily="2" charset="0"/>
              </a:rPr>
              <a:t>В ОРГАНИЗАЦИИ РАБОТ ПО СОЗДАНИЮ ХРАНИЛИЩА ДАННЫХ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42247" y="1601833"/>
            <a:ext cx="2486372" cy="7179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планирования и проектирования киосков данных подразделений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478693" y="1601833"/>
            <a:ext cx="1868594" cy="1280946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приемлемым во многих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случаях – быстрее приводит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конечным результатам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3478693" y="1275607"/>
            <a:ext cx="1868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rgbClr val="44546A"/>
                </a:solidFill>
                <a:latin typeface="Helvetica" pitchFamily="2" charset="0"/>
              </a:rPr>
              <a:t>является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44598" y="1275608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1"/>
                </a:solidFill>
                <a:latin typeface="Helvetica" pitchFamily="2" charset="0"/>
              </a:rPr>
              <a:t>требует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43627" y="1275608"/>
            <a:ext cx="1943961" cy="1852551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7362" y="1275608"/>
            <a:ext cx="2583253" cy="3214343"/>
          </a:xfrm>
          <a:prstGeom prst="roundRect">
            <a:avLst>
              <a:gd name="adj" fmla="val 6845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707884" y="1600841"/>
            <a:ext cx="2798136" cy="401519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данные могут дублироваться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707884" y="1275606"/>
            <a:ext cx="27810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44546A"/>
                </a:solidFill>
                <a:latin typeface="Helvetica" pitchFamily="2" charset="0"/>
              </a:rPr>
              <a:t>недостатки</a:t>
            </a:r>
            <a:endParaRPr lang="ru-RU" sz="1400" i="1" dirty="0">
              <a:solidFill>
                <a:srgbClr val="44546A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52120" y="1275608"/>
            <a:ext cx="2903819" cy="3214343"/>
          </a:xfrm>
          <a:prstGeom prst="roundRect">
            <a:avLst>
              <a:gd name="adj" fmla="val 6791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716420" y="3571584"/>
            <a:ext cx="2781065" cy="812393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тщательное планирование и проектирование</a:t>
            </a:r>
          </a:p>
        </p:txBody>
      </p:sp>
      <p:sp>
        <p:nvSpPr>
          <p:cNvPr id="33" name="Стрелка вправо 32"/>
          <p:cNvSpPr/>
          <p:nvPr/>
        </p:nvSpPr>
        <p:spPr>
          <a:xfrm rot="5400000">
            <a:off x="1754307" y="2329711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654852" y="2541647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/>
                </a:solidFill>
                <a:latin typeface="Helvetica" pitchFamily="2" charset="0"/>
              </a:rPr>
              <a:t>для этого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35" name="Скругленный прямоугольник 34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626570" y="2828089"/>
            <a:ext cx="2486372" cy="155588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требуется предварительной разработки глобальной информационно-вычислительной инфраструктуры организации</a:t>
            </a: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5716420" y="2113687"/>
            <a:ext cx="2798136" cy="740104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 быть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несогласованными в разных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киосках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Стрелка вправо 46"/>
          <p:cNvSpPr/>
          <p:nvPr/>
        </p:nvSpPr>
        <p:spPr>
          <a:xfrm rot="5400000">
            <a:off x="6962936" y="2967422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5891352" y="3255454"/>
            <a:ext cx="2448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accent1"/>
                </a:solidFill>
                <a:latin typeface="Helvetica" pitchFamily="2" charset="0"/>
              </a:rPr>
              <a:t>чтобы </a:t>
            </a:r>
            <a:r>
              <a:rPr lang="ru-RU" sz="1400" b="1" i="1" dirty="0">
                <a:solidFill>
                  <a:schemeClr val="accent1"/>
                </a:solidFill>
                <a:latin typeface="Helvetica" pitchFamily="2" charset="0"/>
              </a:rPr>
              <a:t>избежать этого</a:t>
            </a:r>
            <a:endParaRPr lang="ru-RU" sz="1400" i="1" dirty="0">
              <a:solidFill>
                <a:schemeClr val="accent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7242" y="4545560"/>
            <a:ext cx="90967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/>
                </a:solidFill>
              </a:rPr>
              <a:t>Подход </a:t>
            </a:r>
            <a:r>
              <a:rPr lang="ru-RU" sz="1200" dirty="0" smtClean="0">
                <a:solidFill>
                  <a:schemeClr val="tx2"/>
                </a:solidFill>
              </a:rPr>
              <a:t>«ПРОЕКТИРОВАНИЕ ИЗ СЕРЕДИНЫ» представляет </a:t>
            </a:r>
            <a:r>
              <a:rPr lang="ru-RU" sz="1200" dirty="0">
                <a:solidFill>
                  <a:schemeClr val="tx2"/>
                </a:solidFill>
              </a:rPr>
              <a:t>собой комбинацию вышеперечисленных подходов, которые применяются как бы по спирали.</a:t>
            </a:r>
          </a:p>
        </p:txBody>
      </p:sp>
    </p:spTree>
    <p:extLst>
      <p:ext uri="{BB962C8B-B14F-4D97-AF65-F5344CB8AC3E}">
        <p14:creationId xmlns:p14="http://schemas.microsoft.com/office/powerpoint/2010/main" val="425668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14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Helvetica" pitchFamily="2" charset="0"/>
              </a:rPr>
              <a:t>ПОДХОД </a:t>
            </a:r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«</a:t>
            </a:r>
            <a:r>
              <a:rPr lang="ru-RU" sz="1200" b="1" dirty="0">
                <a:solidFill>
                  <a:schemeClr val="tx2"/>
                </a:solidFill>
              </a:rPr>
              <a:t>ПРОЕКТИРОВАНИЕ ИЗ СЕРЕДИНЫ</a:t>
            </a:r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» </a:t>
            </a:r>
            <a:r>
              <a:rPr lang="ru-RU" sz="1200" b="1" dirty="0">
                <a:solidFill>
                  <a:schemeClr val="tx2"/>
                </a:solidFill>
                <a:latin typeface="Helvetica" pitchFamily="2" charset="0"/>
              </a:rPr>
              <a:t>В ОРГАНИЗАЦИИ РАБОТ ПО СОЗДАНИЮ ХРАНИЛИЩА ДАННЫХ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7041" y="1065342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79512" y="1203598"/>
            <a:ext cx="3577832" cy="3662674"/>
            <a:chOff x="3511942" y="1347614"/>
            <a:chExt cx="3246937" cy="3256134"/>
          </a:xfrm>
        </p:grpSpPr>
        <p:sp>
          <p:nvSpPr>
            <p:cNvPr id="23" name="Арка 22"/>
            <p:cNvSpPr/>
            <p:nvPr/>
          </p:nvSpPr>
          <p:spPr>
            <a:xfrm>
              <a:off x="4494094" y="3256685"/>
              <a:ext cx="1346523" cy="1347063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26" name="Полилиния 25"/>
            <p:cNvSpPr/>
            <p:nvPr/>
          </p:nvSpPr>
          <p:spPr>
            <a:xfrm>
              <a:off x="3511942" y="3723879"/>
              <a:ext cx="1953289" cy="572770"/>
            </a:xfrm>
            <a:custGeom>
              <a:avLst/>
              <a:gdLst>
                <a:gd name="connsiteX0" fmla="*/ 0 w 2837449"/>
                <a:gd name="connsiteY0" fmla="*/ 0 h 572770"/>
                <a:gd name="connsiteX1" fmla="*/ 2837449 w 2837449"/>
                <a:gd name="connsiteY1" fmla="*/ 0 h 572770"/>
                <a:gd name="connsiteX2" fmla="*/ 2837449 w 2837449"/>
                <a:gd name="connsiteY2" fmla="*/ 572770 h 572770"/>
                <a:gd name="connsiteX3" fmla="*/ 0 w 2837449"/>
                <a:gd name="connsiteY3" fmla="*/ 572770 h 572770"/>
                <a:gd name="connsiteX4" fmla="*/ 0 w 2837449"/>
                <a:gd name="connsiteY4" fmla="*/ 0 h 57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7449" h="572770">
                  <a:moveTo>
                    <a:pt x="0" y="0"/>
                  </a:moveTo>
                  <a:lnTo>
                    <a:pt x="2837449" y="0"/>
                  </a:lnTo>
                  <a:lnTo>
                    <a:pt x="2837449" y="572770"/>
                  </a:lnTo>
                  <a:lnTo>
                    <a:pt x="0" y="57277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2000" rIns="72000" bIns="72000" numCol="1" spcCol="1270" anchor="ctr" anchorCtr="0">
              <a:noAutofit/>
            </a:bodyPr>
            <a:lstStyle/>
            <a:p>
              <a:pPr lvl="0" algn="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на каждом витке спирали может быть использован каждый из двух подходов</a:t>
              </a:r>
              <a:endParaRPr lang="ru-RU" sz="1200" kern="1200" dirty="0"/>
            </a:p>
          </p:txBody>
        </p:sp>
        <p:sp>
          <p:nvSpPr>
            <p:cNvPr id="16" name="Shape 15"/>
            <p:cNvSpPr/>
            <p:nvPr/>
          </p:nvSpPr>
          <p:spPr>
            <a:xfrm>
              <a:off x="3947244" y="2248260"/>
              <a:ext cx="1567264" cy="1567503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17" name="Полилиния 16"/>
            <p:cNvSpPr/>
            <p:nvPr/>
          </p:nvSpPr>
          <p:spPr>
            <a:xfrm>
              <a:off x="4348811" y="2790054"/>
              <a:ext cx="2410068" cy="572766"/>
            </a:xfrm>
            <a:custGeom>
              <a:avLst/>
              <a:gdLst>
                <a:gd name="connsiteX0" fmla="*/ 0 w 2856661"/>
                <a:gd name="connsiteY0" fmla="*/ 0 h 572766"/>
                <a:gd name="connsiteX1" fmla="*/ 2856661 w 2856661"/>
                <a:gd name="connsiteY1" fmla="*/ 0 h 572766"/>
                <a:gd name="connsiteX2" fmla="*/ 2856661 w 2856661"/>
                <a:gd name="connsiteY2" fmla="*/ 572766 h 572766"/>
                <a:gd name="connsiteX3" fmla="*/ 0 w 2856661"/>
                <a:gd name="connsiteY3" fmla="*/ 572766 h 572766"/>
                <a:gd name="connsiteX4" fmla="*/ 0 w 2856661"/>
                <a:gd name="connsiteY4" fmla="*/ 0 h 57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6661" h="572766">
                  <a:moveTo>
                    <a:pt x="0" y="0"/>
                  </a:moveTo>
                  <a:lnTo>
                    <a:pt x="2856661" y="0"/>
                  </a:lnTo>
                  <a:lnTo>
                    <a:pt x="2856661" y="572766"/>
                  </a:lnTo>
                  <a:lnTo>
                    <a:pt x="0" y="5727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000" tIns="72000" rIns="7620" bIns="72000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наращивается за счет добавления новой функциональности </a:t>
              </a:r>
              <a:br>
                <a:rPr lang="ru-RU" sz="1200" kern="1200" dirty="0" smtClean="0"/>
              </a:br>
              <a:r>
                <a:rPr lang="ru-RU" sz="1200" kern="1200" dirty="0" smtClean="0"/>
                <a:t>(подход «снизу вверх»)</a:t>
              </a:r>
              <a:endParaRPr lang="ru-RU" sz="1200" kern="1200" dirty="0"/>
            </a:p>
          </p:txBody>
        </p:sp>
        <p:sp>
          <p:nvSpPr>
            <p:cNvPr id="14" name="Круговая стрелка 13"/>
            <p:cNvSpPr/>
            <p:nvPr/>
          </p:nvSpPr>
          <p:spPr>
            <a:xfrm>
              <a:off x="4382546" y="1347614"/>
              <a:ext cx="1567264" cy="1567503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Полилиния 14"/>
            <p:cNvSpPr/>
            <p:nvPr/>
          </p:nvSpPr>
          <p:spPr>
            <a:xfrm>
              <a:off x="3687505" y="1882729"/>
              <a:ext cx="1852462" cy="435345"/>
            </a:xfrm>
            <a:custGeom>
              <a:avLst/>
              <a:gdLst>
                <a:gd name="connsiteX0" fmla="*/ 0 w 2424887"/>
                <a:gd name="connsiteY0" fmla="*/ 0 h 435345"/>
                <a:gd name="connsiteX1" fmla="*/ 2424887 w 2424887"/>
                <a:gd name="connsiteY1" fmla="*/ 0 h 435345"/>
                <a:gd name="connsiteX2" fmla="*/ 2424887 w 2424887"/>
                <a:gd name="connsiteY2" fmla="*/ 435345 h 435345"/>
                <a:gd name="connsiteX3" fmla="*/ 0 w 2424887"/>
                <a:gd name="connsiteY3" fmla="*/ 435345 h 435345"/>
                <a:gd name="connsiteX4" fmla="*/ 0 w 2424887"/>
                <a:gd name="connsiteY4" fmla="*/ 0 h 43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4887" h="435345">
                  <a:moveTo>
                    <a:pt x="0" y="0"/>
                  </a:moveTo>
                  <a:lnTo>
                    <a:pt x="2424887" y="0"/>
                  </a:lnTo>
                  <a:lnTo>
                    <a:pt x="2424887" y="435345"/>
                  </a:lnTo>
                  <a:lnTo>
                    <a:pt x="0" y="43534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" tIns="7620" rIns="72000" bIns="7620" numCol="1" spcCol="1270" anchor="ctr" anchorCtr="0">
              <a:noAutofit/>
            </a:bodyPr>
            <a:lstStyle/>
            <a:p>
              <a:pPr lvl="0" algn="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создается ядро системы (подход «сверху вниз»)</a:t>
              </a:r>
              <a:endParaRPr lang="ru-RU" sz="1200" kern="1200" dirty="0"/>
            </a:p>
          </p:txBody>
        </p:sp>
      </p:grpSp>
      <p:sp>
        <p:nvSpPr>
          <p:cNvPr id="69" name="Прямоугольник 68"/>
          <p:cNvSpPr/>
          <p:nvPr/>
        </p:nvSpPr>
        <p:spPr>
          <a:xfrm flipH="1">
            <a:off x="4341063" y="2374840"/>
            <a:ext cx="4013953" cy="381679"/>
          </a:xfrm>
          <a:prstGeom prst="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/>
              <a:t>архитектурные решения;</a:t>
            </a:r>
            <a:endParaRPr lang="ru-RU" sz="1400" dirty="0"/>
          </a:p>
        </p:txBody>
      </p:sp>
      <p:sp>
        <p:nvSpPr>
          <p:cNvPr id="72" name="Прямоугольник 71"/>
          <p:cNvSpPr/>
          <p:nvPr/>
        </p:nvSpPr>
        <p:spPr>
          <a:xfrm flipH="1">
            <a:off x="4341063" y="2831895"/>
            <a:ext cx="4013953" cy="38167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/>
              <a:t>СУБД и используемая модель данных;</a:t>
            </a:r>
            <a:endParaRPr lang="ru-RU" sz="1400" dirty="0"/>
          </a:p>
        </p:txBody>
      </p:sp>
      <p:sp>
        <p:nvSpPr>
          <p:cNvPr id="75" name="Прямоугольник 74"/>
          <p:cNvSpPr/>
          <p:nvPr/>
        </p:nvSpPr>
        <p:spPr>
          <a:xfrm flipH="1">
            <a:off x="4341024" y="1923678"/>
            <a:ext cx="4014491" cy="3816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 dirty="0"/>
              <a:t>название проекта компании и его цель;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4327785" y="3299643"/>
            <a:ext cx="4027231" cy="381679"/>
          </a:xfrm>
          <a:prstGeom prst="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/>
              <a:t>возможности языка обработки данных;</a:t>
            </a:r>
            <a:endParaRPr lang="ru-RU" sz="1400" dirty="0"/>
          </a:p>
        </p:txBody>
      </p:sp>
      <p:pic>
        <p:nvPicPr>
          <p:cNvPr id="92" name="Рисунок 91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149" y="2014878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3" name="Рисунок 92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22599" y="2459675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4" name="Рисунок 93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149" y="2914734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5" name="Рисунок 94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21149" y="3376256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6" name="Прямоугольник 95"/>
          <p:cNvSpPr/>
          <p:nvPr/>
        </p:nvSpPr>
        <p:spPr>
          <a:xfrm>
            <a:off x="4327785" y="3757935"/>
            <a:ext cx="4027231" cy="70513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 dirty="0"/>
              <a:t>степень охвата жизненного цикла (анализ — проектирование — реализация — поддержка);</a:t>
            </a:r>
          </a:p>
        </p:txBody>
      </p:sp>
      <p:pic>
        <p:nvPicPr>
          <p:cNvPr id="97" name="Рисунок 96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1149" y="4005123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8" name="Прямоугольник 97"/>
          <p:cNvSpPr/>
          <p:nvPr/>
        </p:nvSpPr>
        <p:spPr>
          <a:xfrm flipH="1">
            <a:off x="4341063" y="4510794"/>
            <a:ext cx="4013953" cy="381679"/>
          </a:xfrm>
          <a:prstGeom prst="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sz="1400" dirty="0"/>
              <a:t>возможные конкурентные </a:t>
            </a:r>
            <a:r>
              <a:rPr lang="ru-RU" sz="1400" dirty="0" smtClean="0"/>
              <a:t>преимущества</a:t>
            </a:r>
            <a:endParaRPr lang="ru-RU" sz="1400" dirty="0"/>
          </a:p>
        </p:txBody>
      </p:sp>
      <p:pic>
        <p:nvPicPr>
          <p:cNvPr id="99" name="Рисунок 98" descr="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22599" y="4595629"/>
            <a:ext cx="216000" cy="21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Группа 27"/>
          <p:cNvGrpSpPr/>
          <p:nvPr/>
        </p:nvGrpSpPr>
        <p:grpSpPr>
          <a:xfrm>
            <a:off x="3995936" y="1851670"/>
            <a:ext cx="360605" cy="2847412"/>
            <a:chOff x="4067944" y="1851670"/>
            <a:chExt cx="360605" cy="2847412"/>
          </a:xfrm>
        </p:grpSpPr>
        <p:cxnSp>
          <p:nvCxnSpPr>
            <p:cNvPr id="85" name="Прямая со стрелкой 84"/>
            <p:cNvCxnSpPr/>
            <p:nvPr/>
          </p:nvCxnSpPr>
          <p:spPr>
            <a:xfrm>
              <a:off x="4067944" y="3507854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 стрелкой 86"/>
            <p:cNvCxnSpPr/>
            <p:nvPr/>
          </p:nvCxnSpPr>
          <p:spPr>
            <a:xfrm>
              <a:off x="4067944" y="3003798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H="1">
              <a:off x="4077429" y="1851670"/>
              <a:ext cx="0" cy="2844000"/>
            </a:xfrm>
            <a:prstGeom prst="line">
              <a:avLst/>
            </a:prstGeom>
            <a:ln w="2857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 стрелкой 99"/>
            <p:cNvCxnSpPr/>
            <p:nvPr/>
          </p:nvCxnSpPr>
          <p:spPr>
            <a:xfrm>
              <a:off x="4067944" y="2565679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 стрелкой 100"/>
            <p:cNvCxnSpPr/>
            <p:nvPr/>
          </p:nvCxnSpPr>
          <p:spPr>
            <a:xfrm>
              <a:off x="4067944" y="2114517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>
              <a:off x="4067944" y="4083918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 стрелкой 87"/>
            <p:cNvCxnSpPr/>
            <p:nvPr/>
          </p:nvCxnSpPr>
          <p:spPr>
            <a:xfrm>
              <a:off x="4068549" y="4699082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Группа 101"/>
          <p:cNvGrpSpPr/>
          <p:nvPr/>
        </p:nvGrpSpPr>
        <p:grpSpPr>
          <a:xfrm flipH="1">
            <a:off x="8355016" y="1862896"/>
            <a:ext cx="360605" cy="2847412"/>
            <a:chOff x="4067944" y="1851670"/>
            <a:chExt cx="360605" cy="2847412"/>
          </a:xfrm>
        </p:grpSpPr>
        <p:cxnSp>
          <p:nvCxnSpPr>
            <p:cNvPr id="103" name="Прямая со стрелкой 102"/>
            <p:cNvCxnSpPr/>
            <p:nvPr/>
          </p:nvCxnSpPr>
          <p:spPr>
            <a:xfrm>
              <a:off x="4067944" y="3507854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 стрелкой 103"/>
            <p:cNvCxnSpPr/>
            <p:nvPr/>
          </p:nvCxnSpPr>
          <p:spPr>
            <a:xfrm>
              <a:off x="4067944" y="3003798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H="1">
              <a:off x="4077429" y="1851670"/>
              <a:ext cx="0" cy="2844000"/>
            </a:xfrm>
            <a:prstGeom prst="line">
              <a:avLst/>
            </a:prstGeom>
            <a:ln w="2857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 стрелкой 105"/>
            <p:cNvCxnSpPr/>
            <p:nvPr/>
          </p:nvCxnSpPr>
          <p:spPr>
            <a:xfrm>
              <a:off x="4067944" y="2565679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 стрелкой 106"/>
            <p:cNvCxnSpPr/>
            <p:nvPr/>
          </p:nvCxnSpPr>
          <p:spPr>
            <a:xfrm>
              <a:off x="4067944" y="2114517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 стрелкой 107"/>
            <p:cNvCxnSpPr/>
            <p:nvPr/>
          </p:nvCxnSpPr>
          <p:spPr>
            <a:xfrm>
              <a:off x="4067944" y="4083918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 стрелкой 108"/>
            <p:cNvCxnSpPr/>
            <p:nvPr/>
          </p:nvCxnSpPr>
          <p:spPr>
            <a:xfrm>
              <a:off x="4068549" y="4699082"/>
              <a:ext cx="360000" cy="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Скругленный прямоугольник 90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3851920" y="1210812"/>
            <a:ext cx="4968552" cy="65208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ОБЗОР РЕШЕНИЙ основных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производителей </a:t>
            </a:r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программного </a:t>
            </a:r>
            <a:r>
              <a:rPr lang="ru-RU" sz="1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обеспечения для разработки ХД</a:t>
            </a:r>
          </a:p>
        </p:txBody>
      </p:sp>
    </p:spTree>
    <p:extLst>
      <p:ext uri="{BB962C8B-B14F-4D97-AF65-F5344CB8AC3E}">
        <p14:creationId xmlns:p14="http://schemas.microsoft.com/office/powerpoint/2010/main" val="22623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03640814"/>
              </p:ext>
            </p:extLst>
          </p:nvPr>
        </p:nvGraphicFramePr>
        <p:xfrm>
          <a:off x="-13834" y="856083"/>
          <a:ext cx="915783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15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Главна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377" y="2355726"/>
            <a:ext cx="1772119" cy="67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prod-cms-rt-microsoft-com.akamaized.net/cms/api/am/imageFileData/RE1Mu3b?ver=5c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56" y="4194280"/>
            <a:ext cx="1625352" cy="34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6216" y="3576893"/>
            <a:ext cx="1114220" cy="5004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67599" y="1506056"/>
            <a:ext cx="1091623" cy="59129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031177"/>
            <a:ext cx="899228" cy="39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Прямая соединительная линия 89"/>
          <p:cNvCxnSpPr/>
          <p:nvPr/>
        </p:nvCxnSpPr>
        <p:spPr>
          <a:xfrm>
            <a:off x="4440496" y="3939902"/>
            <a:ext cx="396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flipH="1">
            <a:off x="4787728" y="3240865"/>
            <a:ext cx="296" cy="1440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4781585" y="3231936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4788024" y="4659982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4788024" y="3939902"/>
            <a:ext cx="36004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Скругленный прямоугольник 91"/>
          <p:cNvSpPr/>
          <p:nvPr/>
        </p:nvSpPr>
        <p:spPr>
          <a:xfrm>
            <a:off x="243137" y="1295187"/>
            <a:ext cx="1616048" cy="13681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ХРАНИЛИЩЕ ДАННЫХ </a:t>
            </a:r>
            <a:br>
              <a:rPr lang="ru-RU" sz="1400" b="1" dirty="0" smtClean="0">
                <a:solidFill>
                  <a:schemeClr val="accent1"/>
                </a:solidFill>
              </a:rPr>
            </a:br>
            <a:r>
              <a:rPr lang="ru-RU" sz="1400" b="1" dirty="0" smtClean="0">
                <a:solidFill>
                  <a:schemeClr val="accent1"/>
                </a:solidFill>
              </a:rPr>
              <a:t>(</a:t>
            </a:r>
            <a:r>
              <a:rPr lang="en-US" sz="1400" b="1" dirty="0">
                <a:solidFill>
                  <a:schemeClr val="accent1"/>
                </a:solidFill>
              </a:rPr>
              <a:t>Data Warehouse)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2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60839" y="2090582"/>
            <a:ext cx="1962128" cy="720080"/>
          </a:xfrm>
          <a:prstGeom prst="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607779" y="2090582"/>
            <a:ext cx="720080" cy="720080"/>
          </a:xfrm>
          <a:prstGeom prst="ellipse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2691183" y="2155610"/>
            <a:ext cx="576000" cy="57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" name="Группа 14"/>
          <p:cNvGrpSpPr/>
          <p:nvPr/>
        </p:nvGrpSpPr>
        <p:grpSpPr>
          <a:xfrm>
            <a:off x="2614759" y="1273555"/>
            <a:ext cx="2308749" cy="720080"/>
            <a:chOff x="2850788" y="1635646"/>
            <a:chExt cx="2308749" cy="72008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0" name="Прямоугольник 9"/>
            <p:cNvSpPr/>
            <p:nvPr/>
          </p:nvSpPr>
          <p:spPr>
            <a:xfrm>
              <a:off x="3203848" y="1635646"/>
              <a:ext cx="1955689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850788" y="1635646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2934192" y="1700674"/>
              <a:ext cx="576000" cy="57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7" name="Рисунок 26" descr="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2863" y="1438511"/>
            <a:ext cx="360000" cy="360000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3314180" y="1326123"/>
            <a:ext cx="18066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РАЗРАБОТКИ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34839" y="2164400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ПРЕДМЕТНАЯ ОБЛАСТЬ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 flipH="1">
            <a:off x="5513956" y="2090582"/>
            <a:ext cx="3034225" cy="720080"/>
          </a:xfrm>
          <a:prstGeom prst="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Овал 45"/>
          <p:cNvSpPr/>
          <p:nvPr/>
        </p:nvSpPr>
        <p:spPr>
          <a:xfrm flipH="1">
            <a:off x="8257180" y="2090582"/>
            <a:ext cx="597600" cy="720080"/>
          </a:xfrm>
          <a:prstGeom prst="ellipse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 flipH="1">
            <a:off x="5513956" y="1273555"/>
            <a:ext cx="3034225" cy="7200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Овал 55"/>
          <p:cNvSpPr/>
          <p:nvPr/>
        </p:nvSpPr>
        <p:spPr>
          <a:xfrm flipH="1">
            <a:off x="8243913" y="1273555"/>
            <a:ext cx="596577" cy="72008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 flipH="1">
            <a:off x="5527124" y="1333513"/>
            <a:ext cx="332554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информационное </a:t>
            </a:r>
            <a:r>
              <a:rPr lang="ru-RU" sz="1100" dirty="0">
                <a:solidFill>
                  <a:schemeClr val="bg1"/>
                </a:solidFill>
              </a:rPr>
              <a:t>обеспечение для систем поддержки принятия решений по всем или основным видам деятельности организации</a:t>
            </a:r>
            <a:endParaRPr lang="ru-RU" sz="1100" dirty="0"/>
          </a:p>
        </p:txBody>
      </p:sp>
      <p:sp>
        <p:nvSpPr>
          <p:cNvPr id="60" name="Прямоугольник 59"/>
          <p:cNvSpPr/>
          <p:nvPr/>
        </p:nvSpPr>
        <p:spPr>
          <a:xfrm flipH="1">
            <a:off x="5513956" y="2072069"/>
            <a:ext cx="3231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определяется видом </a:t>
            </a:r>
            <a:r>
              <a:rPr lang="ru-RU" sz="1100" dirty="0">
                <a:solidFill>
                  <a:schemeClr val="bg1"/>
                </a:solidFill>
              </a:rPr>
              <a:t>деятельности организации или </a:t>
            </a:r>
            <a:r>
              <a:rPr lang="ru-RU" sz="1100" dirty="0" smtClean="0">
                <a:solidFill>
                  <a:schemeClr val="bg1"/>
                </a:solidFill>
              </a:rPr>
              <a:t>направлением </a:t>
            </a:r>
            <a:r>
              <a:rPr lang="ru-RU" sz="1100" dirty="0">
                <a:solidFill>
                  <a:schemeClr val="bg1"/>
                </a:solidFill>
              </a:rPr>
              <a:t>бизнеса совместно со спектром соответствующих ему </a:t>
            </a:r>
            <a:r>
              <a:rPr lang="ru-RU" sz="1100" dirty="0" smtClean="0">
                <a:solidFill>
                  <a:schemeClr val="bg1"/>
                </a:solidFill>
              </a:rPr>
              <a:t>бизнес-процессов </a:t>
            </a:r>
            <a:endParaRPr lang="ru-RU" sz="1100" dirty="0">
              <a:solidFill>
                <a:schemeClr val="bg1"/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840841" y="1630190"/>
            <a:ext cx="654479" cy="822089"/>
            <a:chOff x="2022557" y="1455563"/>
            <a:chExt cx="654479" cy="822089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2316996" y="1464492"/>
              <a:ext cx="0" cy="81088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310557" y="1455563"/>
              <a:ext cx="36004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2316996" y="2277652"/>
              <a:ext cx="36004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2022557" y="1869932"/>
              <a:ext cx="288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Прямая соединительная линия 71"/>
          <p:cNvCxnSpPr/>
          <p:nvPr/>
        </p:nvCxnSpPr>
        <p:spPr>
          <a:xfrm>
            <a:off x="5081316" y="1636629"/>
            <a:ext cx="288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5076056" y="2449641"/>
            <a:ext cx="288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18760" y="946176"/>
            <a:ext cx="8856984" cy="4001837"/>
          </a:xfrm>
          <a:prstGeom prst="roundRect">
            <a:avLst>
              <a:gd name="adj" fmla="val 10343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2699792" y="3250548"/>
            <a:ext cx="1860120" cy="1385607"/>
          </a:xfrm>
          <a:prstGeom prst="roundRect">
            <a:avLst/>
          </a:prstGeom>
          <a:ln w="190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100"/>
              </a:lnSpc>
            </a:pPr>
            <a:endParaRPr lang="ru-RU" sz="6000" b="1" dirty="0">
              <a:solidFill>
                <a:schemeClr val="accent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5265468" y="3651870"/>
            <a:ext cx="3410988" cy="541194"/>
          </a:xfrm>
          <a:prstGeom prst="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6" name="Овал 105"/>
          <p:cNvSpPr/>
          <p:nvPr/>
        </p:nvSpPr>
        <p:spPr>
          <a:xfrm>
            <a:off x="5019308" y="3651870"/>
            <a:ext cx="540000" cy="540000"/>
          </a:xfrm>
          <a:prstGeom prst="ellipse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5253648" y="4335923"/>
            <a:ext cx="3420000" cy="5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9" name="Овал 108"/>
          <p:cNvSpPr/>
          <p:nvPr/>
        </p:nvSpPr>
        <p:spPr>
          <a:xfrm>
            <a:off x="5024265" y="4336006"/>
            <a:ext cx="540000" cy="5400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1" name="Прямоугольник 110"/>
          <p:cNvSpPr/>
          <p:nvPr/>
        </p:nvSpPr>
        <p:spPr>
          <a:xfrm>
            <a:off x="5293016" y="2988184"/>
            <a:ext cx="3383440" cy="5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2" name="Овал 111"/>
          <p:cNvSpPr/>
          <p:nvPr/>
        </p:nvSpPr>
        <p:spPr>
          <a:xfrm>
            <a:off x="5012901" y="2988184"/>
            <a:ext cx="540000" cy="5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Прямоугольник 113"/>
          <p:cNvSpPr/>
          <p:nvPr/>
        </p:nvSpPr>
        <p:spPr>
          <a:xfrm>
            <a:off x="5653016" y="3007088"/>
            <a:ext cx="2919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выбор аппаратного </a:t>
            </a:r>
            <a:r>
              <a:rPr lang="ru-RU" sz="1200" b="1" dirty="0">
                <a:solidFill>
                  <a:schemeClr val="bg1"/>
                </a:solidFill>
              </a:rPr>
              <a:t>и программного </a:t>
            </a:r>
            <a:r>
              <a:rPr lang="ru-RU" sz="1200" b="1" dirty="0" smtClean="0">
                <a:solidFill>
                  <a:schemeClr val="bg1"/>
                </a:solidFill>
              </a:rPr>
              <a:t>обеспечения</a:t>
            </a:r>
            <a:endParaRPr lang="ru-RU" sz="1200" dirty="0"/>
          </a:p>
        </p:txBody>
      </p:sp>
      <p:sp>
        <p:nvSpPr>
          <p:cNvPr id="115" name="Прямоугольник 114"/>
          <p:cNvSpPr/>
          <p:nvPr/>
        </p:nvSpPr>
        <p:spPr>
          <a:xfrm>
            <a:off x="5653016" y="3666974"/>
            <a:ext cx="3023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выбор способов взаимодействия программно-аппаратных компонент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5653016" y="4357059"/>
            <a:ext cx="3020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выбор способа </a:t>
            </a:r>
            <a:r>
              <a:rPr lang="ru-RU" sz="1200" b="1" dirty="0">
                <a:solidFill>
                  <a:schemeClr val="bg1"/>
                </a:solidFill>
              </a:rPr>
              <a:t>решения проектной задачи по разработке и созданию ХД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2713769" y="3346094"/>
            <a:ext cx="1823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chemeClr val="tx2"/>
                </a:solidFill>
                <a:latin typeface="Helvetica" pitchFamily="2" charset="0"/>
              </a:rPr>
              <a:t>АРХИТЕКТУРА 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chemeClr val="tx2"/>
                </a:solidFill>
                <a:latin typeface="Helvetica" pitchFamily="2" charset="0"/>
              </a:rPr>
              <a:t>ХРАНИЛИЩА </a:t>
            </a:r>
            <a:r>
              <a:rPr lang="ru-RU" sz="1600" b="1" dirty="0">
                <a:solidFill>
                  <a:schemeClr val="tx2"/>
                </a:solidFill>
                <a:latin typeface="Helvetica" pitchFamily="2" charset="0"/>
              </a:rPr>
              <a:t>ДАННЫХ </a:t>
            </a:r>
            <a:endParaRPr lang="ru-RU" sz="1600" b="1" dirty="0">
              <a:solidFill>
                <a:schemeClr val="tx2"/>
              </a:solidFill>
            </a:endParaRPr>
          </a:p>
        </p:txBody>
      </p:sp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5137804" y="3053932"/>
            <a:ext cx="360000" cy="393232"/>
          </a:xfrm>
          <a:prstGeom prst="rect">
            <a:avLst/>
          </a:prstGeom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23643" t="17617" r="27008" b="25783"/>
          <a:stretch/>
        </p:blipFill>
        <p:spPr>
          <a:xfrm>
            <a:off x="5156390" y="3713294"/>
            <a:ext cx="360000" cy="393232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5171999" y="4404751"/>
            <a:ext cx="360000" cy="393232"/>
          </a:xfrm>
          <a:prstGeom prst="rect">
            <a:avLst/>
          </a:prstGeom>
        </p:spPr>
      </p:pic>
      <p:pic>
        <p:nvPicPr>
          <p:cNvPr id="129" name="Рисунок 128" descr="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58799" y="2224577"/>
            <a:ext cx="432000" cy="432000"/>
          </a:xfrm>
          <a:prstGeom prst="rect">
            <a:avLst/>
          </a:prstGeom>
        </p:spPr>
      </p:pic>
      <p:pic>
        <p:nvPicPr>
          <p:cNvPr id="130" name="Рисунок 129" descr="baz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945940" y="2854956"/>
            <a:ext cx="848332" cy="935616"/>
          </a:xfrm>
          <a:prstGeom prst="rect">
            <a:avLst/>
          </a:prstGeom>
        </p:spPr>
      </p:pic>
      <p:cxnSp>
        <p:nvCxnSpPr>
          <p:cNvPr id="131" name="Прямая со стрелкой 130"/>
          <p:cNvCxnSpPr/>
          <p:nvPr/>
        </p:nvCxnSpPr>
        <p:spPr>
          <a:xfrm flipH="1">
            <a:off x="979639" y="3744270"/>
            <a:ext cx="251993" cy="591653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 flipV="1">
            <a:off x="510252" y="3635381"/>
            <a:ext cx="553083" cy="307970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/>
          <p:nvPr/>
        </p:nvCxnSpPr>
        <p:spPr>
          <a:xfrm>
            <a:off x="671783" y="3160823"/>
            <a:ext cx="432020" cy="278494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4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604" y="2810662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603" y="4426996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1804" y="4002152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7316" y="4416125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1089" y="3458007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5443" y="2753844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0" name="Прямая со стрелкой 139"/>
          <p:cNvCxnSpPr/>
          <p:nvPr/>
        </p:nvCxnSpPr>
        <p:spPr>
          <a:xfrm>
            <a:off x="1597473" y="3677614"/>
            <a:ext cx="503254" cy="529820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/>
          <p:nvPr/>
        </p:nvCxnSpPr>
        <p:spPr>
          <a:xfrm flipH="1">
            <a:off x="1652086" y="3156443"/>
            <a:ext cx="293577" cy="189651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 стрелкой 141"/>
          <p:cNvCxnSpPr/>
          <p:nvPr/>
        </p:nvCxnSpPr>
        <p:spPr>
          <a:xfrm>
            <a:off x="1634824" y="3447139"/>
            <a:ext cx="429206" cy="167842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2430547" y="791680"/>
            <a:ext cx="3752799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/>
              <a:t>ХД — это сложная компьютерная система</a:t>
            </a:r>
          </a:p>
        </p:txBody>
      </p:sp>
      <p:pic>
        <p:nvPicPr>
          <p:cNvPr id="143" name="Рисунок 142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9078" y="4102063"/>
            <a:ext cx="428646" cy="40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0" name="Прямая со стрелкой 149"/>
          <p:cNvCxnSpPr/>
          <p:nvPr/>
        </p:nvCxnSpPr>
        <p:spPr>
          <a:xfrm>
            <a:off x="1427347" y="3744270"/>
            <a:ext cx="281696" cy="612789"/>
          </a:xfrm>
          <a:prstGeom prst="straightConnector1">
            <a:avLst/>
          </a:prstGeom>
          <a:ln w="19050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38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3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40" name="Рисунок 3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Скругленный прямоугольник 55"/>
          <p:cNvSpPr/>
          <p:nvPr/>
        </p:nvSpPr>
        <p:spPr>
          <a:xfrm>
            <a:off x="323529" y="1037555"/>
            <a:ext cx="8519446" cy="3825235"/>
          </a:xfrm>
          <a:prstGeom prst="roundRect">
            <a:avLst>
              <a:gd name="adj" fmla="val 10343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43206" y="858717"/>
            <a:ext cx="3676394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Архитектура </a:t>
            </a:r>
            <a:r>
              <a:rPr lang="ru-RU" sz="1400" b="1" dirty="0">
                <a:solidFill>
                  <a:schemeClr val="bg1"/>
                </a:solidFill>
              </a:rPr>
              <a:t>ХД </a:t>
            </a:r>
            <a:r>
              <a:rPr lang="ru-RU" sz="1400" b="1" dirty="0" smtClean="0">
                <a:solidFill>
                  <a:schemeClr val="bg1"/>
                </a:solidFill>
              </a:rPr>
              <a:t>включает компоненты</a:t>
            </a:r>
            <a:r>
              <a:rPr lang="ru-RU" sz="1400" b="1" dirty="0">
                <a:solidFill>
                  <a:schemeClr val="bg1"/>
                </a:solidFill>
              </a:rPr>
              <a:t>: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4683807" y="1373273"/>
            <a:ext cx="3960440" cy="1978190"/>
          </a:xfrm>
          <a:prstGeom prst="roundRect">
            <a:avLst>
              <a:gd name="adj" fmla="val 11118"/>
            </a:avLst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OLTP</a:t>
            </a:r>
            <a:r>
              <a:rPr lang="ru-RU" sz="1200" dirty="0"/>
              <a:t> </a:t>
            </a:r>
            <a:r>
              <a:rPr lang="ru-RU" sz="1200" dirty="0" smtClean="0"/>
              <a:t>(</a:t>
            </a:r>
            <a:r>
              <a:rPr lang="ru-RU" sz="1200" dirty="0" err="1" smtClean="0"/>
              <a:t>Online</a:t>
            </a:r>
            <a:r>
              <a:rPr lang="ru-RU" sz="1200" dirty="0" smtClean="0"/>
              <a:t> </a:t>
            </a:r>
            <a:r>
              <a:rPr lang="ru-RU" sz="1200" dirty="0" err="1"/>
              <a:t>Transaction</a:t>
            </a:r>
            <a:r>
              <a:rPr lang="ru-RU" sz="1200" dirty="0"/>
              <a:t> </a:t>
            </a:r>
            <a:r>
              <a:rPr lang="ru-RU" sz="1200" dirty="0" err="1"/>
              <a:t>Processing</a:t>
            </a:r>
            <a:r>
              <a:rPr lang="ru-RU" sz="1200" dirty="0"/>
              <a:t>), транзакционная система — обработка транзакций в реальном </a:t>
            </a:r>
            <a:r>
              <a:rPr lang="ru-RU" sz="1200" dirty="0" smtClean="0"/>
              <a:t>времени</a:t>
            </a:r>
            <a:r>
              <a:rPr lang="ru-RU" sz="1200" dirty="0"/>
              <a:t>. 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OLAP</a:t>
            </a:r>
            <a:r>
              <a:rPr lang="ru-RU" sz="1200" dirty="0"/>
              <a:t> </a:t>
            </a:r>
            <a:r>
              <a:rPr lang="ru-RU" sz="1200" dirty="0" smtClean="0"/>
              <a:t>(</a:t>
            </a:r>
            <a:r>
              <a:rPr lang="ru-RU" sz="1200" dirty="0" err="1" smtClean="0"/>
              <a:t>online</a:t>
            </a:r>
            <a:r>
              <a:rPr lang="ru-RU" sz="1200" dirty="0" smtClean="0"/>
              <a:t> </a:t>
            </a:r>
            <a:r>
              <a:rPr lang="ru-RU" sz="1200" dirty="0" err="1"/>
              <a:t>analytical</a:t>
            </a:r>
            <a:r>
              <a:rPr lang="ru-RU" sz="1200" dirty="0"/>
              <a:t> </a:t>
            </a:r>
            <a:r>
              <a:rPr lang="ru-RU" sz="1200" dirty="0" err="1"/>
              <a:t>processing</a:t>
            </a:r>
            <a:r>
              <a:rPr lang="ru-RU" sz="1200" dirty="0"/>
              <a:t>, интерактивная аналитическая обработка) — технология обработки данных, заключающаяся в подготовке суммарной (агрегированной) информации на основе больших массивов данных, структурированных по многомерному принципу. 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4755815" y="1474108"/>
            <a:ext cx="0" cy="540000"/>
          </a:xfrm>
          <a:prstGeom prst="line">
            <a:avLst/>
          </a:prstGeom>
          <a:ln>
            <a:solidFill>
              <a:srgbClr val="95B3D7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2" name="Скругленный прямоугольник 61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8896" y="1373273"/>
            <a:ext cx="3699087" cy="585091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3" name="Скругленный прямоугольник 62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8893" y="2028990"/>
            <a:ext cx="3699087" cy="3600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Скругленный прямоугольник 63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8893" y="2464444"/>
            <a:ext cx="3699087" cy="360000"/>
          </a:xfrm>
          <a:prstGeom prst="round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825136" y="2076380"/>
            <a:ext cx="353952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chemeClr val="bg1"/>
                </a:solidFill>
              </a:rPr>
              <a:t>средства трансформации и очистки данных;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4217640D-B531-BF40-87DF-D0915F344234}"/>
              </a:ext>
            </a:extLst>
          </p:cNvPr>
          <p:cNvSpPr/>
          <p:nvPr/>
        </p:nvSpPr>
        <p:spPr>
          <a:xfrm>
            <a:off x="833821" y="1378589"/>
            <a:ext cx="351347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rgbClr val="44546A"/>
                </a:solidFill>
              </a:rPr>
              <a:t>средства извлечения данных из различных БД OLTP-систем, </a:t>
            </a:r>
            <a:r>
              <a:rPr lang="ru-RU" sz="1100" b="1" dirty="0" smtClean="0">
                <a:solidFill>
                  <a:srgbClr val="44546A"/>
                </a:solidFill>
              </a:rPr>
              <a:t>унаследованных </a:t>
            </a:r>
            <a:r>
              <a:rPr lang="ru-RU" sz="1100" b="1" dirty="0">
                <a:solidFill>
                  <a:srgbClr val="44546A"/>
                </a:solidFill>
              </a:rPr>
              <a:t>систем и других внешних источников данных;</a:t>
            </a:r>
            <a:endParaRPr lang="ru-RU" sz="1100" b="1" dirty="0" smtClean="0">
              <a:solidFill>
                <a:srgbClr val="44546A"/>
              </a:solidFill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826540" y="2513597"/>
            <a:ext cx="35221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7450" indent="-171450">
              <a:buFont typeface="Arial" panose="020B0604020202020204" pitchFamily="34" charset="0"/>
              <a:buChar char="•"/>
            </a:pPr>
            <a:r>
              <a:rPr lang="ru-RU" sz="1100" b="1" dirty="0" smtClean="0">
                <a:solidFill>
                  <a:schemeClr val="bg1"/>
                </a:solidFill>
              </a:rPr>
              <a:t>программное </a:t>
            </a:r>
            <a:r>
              <a:rPr lang="ru-RU" sz="1100" b="1" dirty="0">
                <a:solidFill>
                  <a:schemeClr val="bg1"/>
                </a:solidFill>
              </a:rPr>
              <a:t>обеспечение БД;</a:t>
            </a:r>
          </a:p>
        </p:txBody>
      </p:sp>
      <p:sp>
        <p:nvSpPr>
          <p:cNvPr id="74" name="Скругленный прямоугольник 73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3189" y="2873280"/>
            <a:ext cx="3699087" cy="455899"/>
          </a:xfrm>
          <a:prstGeom prst="roundRect">
            <a:avLst/>
          </a:prstGeom>
          <a:solidFill>
            <a:srgbClr val="738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826780" y="2904559"/>
            <a:ext cx="35221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7450" indent="-171450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chemeClr val="bg1"/>
                </a:solidFill>
              </a:rPr>
              <a:t>средства для соединения источников данных с хранилищем и клиентов с сервером.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738074" y="3321785"/>
            <a:ext cx="3699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необходимы: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78" name="Скругленный прямоугольник 77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8897" y="3716886"/>
            <a:ext cx="3699087" cy="396000"/>
          </a:xfrm>
          <a:prstGeom prst="roundRect">
            <a:avLst/>
          </a:prstGeom>
          <a:solidFill>
            <a:srgbClr val="3C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>
            <a:extLst>
              <a:ext uri="{FF2B5EF4-FFF2-40B4-BE49-F238E27FC236}">
                <a16:creationId xmlns:a16="http://schemas.microsoft.com/office/drawing/2014/main" id="{0A7C32C5-E3C0-594B-B453-47A2C4C9EA4A}"/>
              </a:ext>
            </a:extLst>
          </p:cNvPr>
          <p:cNvSpPr/>
          <p:nvPr/>
        </p:nvSpPr>
        <p:spPr>
          <a:xfrm>
            <a:off x="728896" y="4182188"/>
            <a:ext cx="3699087" cy="3960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808679" y="3705356"/>
            <a:ext cx="35395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chemeClr val="bg1"/>
                </a:solidFill>
              </a:rPr>
              <a:t>специальные программные средства </a:t>
            </a:r>
            <a:r>
              <a:rPr lang="ru-RU" sz="1100" b="1" dirty="0" smtClean="0">
                <a:solidFill>
                  <a:schemeClr val="bg1"/>
                </a:solidFill>
              </a:rPr>
              <a:t>проектирования </a:t>
            </a:r>
            <a:r>
              <a:rPr lang="ru-RU" sz="1100" b="1" dirty="0">
                <a:solidFill>
                  <a:schemeClr val="bg1"/>
                </a:solidFill>
              </a:rPr>
              <a:t>хранилища;</a:t>
            </a:r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92F4A542-8CFE-A940-B848-5B2B7951689D}"/>
              </a:ext>
            </a:extLst>
          </p:cNvPr>
          <p:cNvSpPr/>
          <p:nvPr/>
        </p:nvSpPr>
        <p:spPr>
          <a:xfrm>
            <a:off x="783119" y="4157087"/>
            <a:ext cx="35221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7450" indent="-171450">
              <a:buFont typeface="Arial" panose="020B0604020202020204" pitchFamily="34" charset="0"/>
              <a:buChar char="•"/>
            </a:pPr>
            <a:r>
              <a:rPr lang="ru-RU" sz="1100" b="1" dirty="0">
                <a:solidFill>
                  <a:schemeClr val="bg1"/>
                </a:solidFill>
              </a:rPr>
              <a:t>средства работы с </a:t>
            </a:r>
            <a:r>
              <a:rPr lang="ru-RU" sz="1100" b="1" dirty="0" err="1">
                <a:solidFill>
                  <a:schemeClr val="bg1"/>
                </a:solidFill>
              </a:rPr>
              <a:t>репозитарием</a:t>
            </a:r>
            <a:r>
              <a:rPr lang="ru-RU" sz="1100" b="1" dirty="0">
                <a:solidFill>
                  <a:schemeClr val="bg1"/>
                </a:solidFill>
              </a:rPr>
              <a:t> метаданных и OLAP- средства</a:t>
            </a:r>
            <a:r>
              <a:rPr lang="ru-RU" sz="1100" b="1" dirty="0" smtClean="0">
                <a:solidFill>
                  <a:schemeClr val="bg1"/>
                </a:solidFill>
              </a:rPr>
              <a:t>.</a:t>
            </a:r>
            <a:endParaRPr lang="ru-RU" sz="1100" b="1" dirty="0">
              <a:solidFill>
                <a:schemeClr val="bg1"/>
              </a:solidFill>
            </a:endParaRPr>
          </a:p>
        </p:txBody>
      </p:sp>
      <p:cxnSp>
        <p:nvCxnSpPr>
          <p:cNvPr id="71" name="Прямая соединительная линия 70">
            <a:extLst>
              <a:ext uri="{FF2B5EF4-FFF2-40B4-BE49-F238E27FC236}">
                <a16:creationId xmlns:a16="http://schemas.microsoft.com/office/drawing/2014/main" id="{B2025DD2-5E52-6042-823B-E30247EC6D0F}"/>
              </a:ext>
            </a:extLst>
          </p:cNvPr>
          <p:cNvCxnSpPr>
            <a:cxnSpLocks/>
          </p:cNvCxnSpPr>
          <p:nvPr/>
        </p:nvCxnSpPr>
        <p:spPr>
          <a:xfrm>
            <a:off x="816452" y="1463418"/>
            <a:ext cx="0" cy="2916000"/>
          </a:xfrm>
          <a:prstGeom prst="line">
            <a:avLst/>
          </a:prstGeom>
          <a:ln w="38100">
            <a:solidFill>
              <a:schemeClr val="bg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B2025DD2-5E52-6042-823B-E30247EC6D0F}"/>
              </a:ext>
            </a:extLst>
          </p:cNvPr>
          <p:cNvCxnSpPr>
            <a:cxnSpLocks/>
          </p:cNvCxnSpPr>
          <p:nvPr/>
        </p:nvCxnSpPr>
        <p:spPr>
          <a:xfrm rot="5400000">
            <a:off x="2889293" y="2946990"/>
            <a:ext cx="2916000" cy="0"/>
          </a:xfrm>
          <a:prstGeom prst="line">
            <a:avLst/>
          </a:prstGeom>
          <a:ln w="38100">
            <a:solidFill>
              <a:schemeClr val="bg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Пятиугольник 75">
            <a:extLst>
              <a:ext uri="{FF2B5EF4-FFF2-40B4-BE49-F238E27FC236}">
                <a16:creationId xmlns:a16="http://schemas.microsoft.com/office/drawing/2014/main" id="{B621A0F8-14F1-164D-BE47-788733302ACE}"/>
              </a:ext>
            </a:extLst>
          </p:cNvPr>
          <p:cNvSpPr/>
          <p:nvPr/>
        </p:nvSpPr>
        <p:spPr>
          <a:xfrm rot="5400000">
            <a:off x="2396590" y="1677472"/>
            <a:ext cx="382052" cy="3699087"/>
          </a:xfrm>
          <a:prstGeom prst="homePlate">
            <a:avLst>
              <a:gd name="adj" fmla="val 75178"/>
            </a:avLst>
          </a:prstGeom>
          <a:noFill/>
          <a:ln w="19050">
            <a:solidFill>
              <a:srgbClr val="3C4B5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4755815" y="2202171"/>
            <a:ext cx="0" cy="1044000"/>
          </a:xfrm>
          <a:prstGeom prst="line">
            <a:avLst/>
          </a:prstGeom>
          <a:ln>
            <a:solidFill>
              <a:srgbClr val="95B3D7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4683807" y="3562244"/>
            <a:ext cx="3960440" cy="10159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4682898" y="3593162"/>
            <a:ext cx="3956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Определяющим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моментом в построении ХРАНИЛИЩА ДАННЫХ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 задачи ОБРАБОТКИ, АНАЛИЗА ДАННЫХ И ГЕНЕРАЦИИ ОТЧЕТОВ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>
            <a:off x="4781134" y="3651870"/>
            <a:ext cx="0" cy="864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0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11379883"/>
              </p:ext>
            </p:extLst>
          </p:nvPr>
        </p:nvGraphicFramePr>
        <p:xfrm>
          <a:off x="301976" y="1230402"/>
          <a:ext cx="5725795" cy="3728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4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987821" y="913125"/>
            <a:ext cx="31683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/>
                </a:solidFill>
              </a:rPr>
              <a:t>на выбор </a:t>
            </a:r>
            <a:r>
              <a:rPr lang="ru-RU" sz="1400" b="1" dirty="0">
                <a:solidFill>
                  <a:schemeClr val="accent1"/>
                </a:solidFill>
              </a:rPr>
              <a:t>влияют </a:t>
            </a:r>
            <a:r>
              <a:rPr lang="ru-RU" sz="1400" b="1" dirty="0" smtClean="0">
                <a:solidFill>
                  <a:schemeClr val="accent1"/>
                </a:solidFill>
              </a:rPr>
              <a:t>факторы:</a:t>
            </a:r>
            <a:endParaRPr lang="ru-RU" sz="1400" dirty="0">
              <a:solidFill>
                <a:schemeClr val="accent1"/>
              </a:solidFill>
            </a:endParaRPr>
          </a:p>
        </p:txBody>
      </p:sp>
      <p:sp>
        <p:nvSpPr>
          <p:cNvPr id="10" name="Пятиугольник 9">
            <a:extLst>
              <a:ext uri="{FF2B5EF4-FFF2-40B4-BE49-F238E27FC236}">
                <a16:creationId xmlns:a16="http://schemas.microsoft.com/office/drawing/2014/main" id="{B621A0F8-14F1-164D-BE47-788733302ACE}"/>
              </a:ext>
            </a:extLst>
          </p:cNvPr>
          <p:cNvSpPr/>
          <p:nvPr/>
        </p:nvSpPr>
        <p:spPr>
          <a:xfrm rot="5400000">
            <a:off x="4337868" y="-434477"/>
            <a:ext cx="468263" cy="3168355"/>
          </a:xfrm>
          <a:prstGeom prst="homePlate">
            <a:avLst>
              <a:gd name="adj" fmla="val 53047"/>
            </a:avLst>
          </a:prstGeom>
          <a:noFill/>
          <a:ln w="19050">
            <a:solidFill>
              <a:srgbClr val="3C4B5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86887" y="2139702"/>
            <a:ext cx="2640737" cy="14941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285978" y="2170620"/>
            <a:ext cx="26381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выбор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АРХИТЕКТУРЫ  ХД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обычно определяет успех </a:t>
            </a: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44000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конкретного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 по созданию системы складирования данных.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384214" y="2229328"/>
            <a:ext cx="0" cy="1296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 1">
            <a:extLst>
              <a:ext uri="{FF2B5EF4-FFF2-40B4-BE49-F238E27FC236}">
                <a16:creationId xmlns:a16="http://schemas.microsoft.com/office/drawing/2014/main" id="{135EA5A7-ADCA-4FB5-BCB5-809B464D41A2}"/>
              </a:ext>
            </a:extLst>
          </p:cNvPr>
          <p:cNvSpPr/>
          <p:nvPr/>
        </p:nvSpPr>
        <p:spPr>
          <a:xfrm>
            <a:off x="251519" y="4083998"/>
            <a:ext cx="8676105" cy="72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5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 1">
            <a:extLst>
              <a:ext uri="{FF2B5EF4-FFF2-40B4-BE49-F238E27FC236}">
                <a16:creationId xmlns:a16="http://schemas.microsoft.com/office/drawing/2014/main" id="{590EF71D-ADB3-433F-81F7-789EFECAC8BE}"/>
              </a:ext>
            </a:extLst>
          </p:cNvPr>
          <p:cNvSpPr/>
          <p:nvPr/>
        </p:nvSpPr>
        <p:spPr>
          <a:xfrm>
            <a:off x="251519" y="1519673"/>
            <a:ext cx="8676105" cy="72000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Текст 7">
            <a:extLst>
              <a:ext uri="{FF2B5EF4-FFF2-40B4-BE49-F238E27FC236}">
                <a16:creationId xmlns:a16="http://schemas.microsoft.com/office/drawing/2014/main" id="{0187DD41-51FB-4D91-A34B-BA8BBF866732}"/>
              </a:ext>
            </a:extLst>
          </p:cNvPr>
          <p:cNvSpPr txBox="1">
            <a:spLocks/>
          </p:cNvSpPr>
          <p:nvPr/>
        </p:nvSpPr>
        <p:spPr bwMode="auto">
          <a:xfrm>
            <a:off x="982628" y="1686930"/>
            <a:ext cx="2865173" cy="42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ru-RU" dirty="0">
                <a:solidFill>
                  <a:srgbClr val="44546A"/>
                </a:solidFill>
                <a:latin typeface="Calibri"/>
              </a:rPr>
              <a:t>время, отведенное на проект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 1">
            <a:extLst>
              <a:ext uri="{FF2B5EF4-FFF2-40B4-BE49-F238E27FC236}">
                <a16:creationId xmlns:a16="http://schemas.microsoft.com/office/drawing/2014/main" id="{135EA5A7-ADCA-4FB5-BCB5-809B464D41A2}"/>
              </a:ext>
            </a:extLst>
          </p:cNvPr>
          <p:cNvSpPr/>
          <p:nvPr/>
        </p:nvSpPr>
        <p:spPr>
          <a:xfrm>
            <a:off x="251519" y="3237744"/>
            <a:ext cx="8676105" cy="720000"/>
          </a:xfrm>
          <a:prstGeom prst="rect">
            <a:avLst/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 1">
            <a:extLst>
              <a:ext uri="{FF2B5EF4-FFF2-40B4-BE49-F238E27FC236}">
                <a16:creationId xmlns:a16="http://schemas.microsoft.com/office/drawing/2014/main" id="{FADB16A8-0D22-4592-9AFA-661B23CD2428}"/>
              </a:ext>
            </a:extLst>
          </p:cNvPr>
          <p:cNvSpPr/>
          <p:nvPr/>
        </p:nvSpPr>
        <p:spPr>
          <a:xfrm>
            <a:off x="251519" y="2368720"/>
            <a:ext cx="8676106" cy="720000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Текст 15">
            <a:extLst>
              <a:ext uri="{FF2B5EF4-FFF2-40B4-BE49-F238E27FC236}">
                <a16:creationId xmlns:a16="http://schemas.microsoft.com/office/drawing/2014/main" id="{E7B1CC6C-7083-467E-AC12-42437C3AF48A}"/>
              </a:ext>
            </a:extLst>
          </p:cNvPr>
          <p:cNvSpPr txBox="1">
            <a:spLocks/>
          </p:cNvSpPr>
          <p:nvPr/>
        </p:nvSpPr>
        <p:spPr bwMode="auto">
          <a:xfrm>
            <a:off x="982628" y="3370331"/>
            <a:ext cx="3380530" cy="41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ru-RU" dirty="0">
                <a:solidFill>
                  <a:srgbClr val="44546A"/>
                </a:solidFill>
                <a:latin typeface="Calibri"/>
              </a:rPr>
              <a:t>скорость ввода ХД в эксплуатацию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Текст 17">
            <a:extLst>
              <a:ext uri="{FF2B5EF4-FFF2-40B4-BE49-F238E27FC236}">
                <a16:creationId xmlns:a16="http://schemas.microsoft.com/office/drawing/2014/main" id="{F19EEED9-F0EA-4B94-81EF-CE48F36ABB4A}"/>
              </a:ext>
            </a:extLst>
          </p:cNvPr>
          <p:cNvSpPr txBox="1">
            <a:spLocks/>
          </p:cNvSpPr>
          <p:nvPr/>
        </p:nvSpPr>
        <p:spPr bwMode="auto">
          <a:xfrm>
            <a:off x="5224317" y="2445863"/>
            <a:ext cx="3623395" cy="65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dirty="0">
                <a:solidFill>
                  <a:srgbClr val="44546A"/>
                </a:solidFill>
                <a:latin typeface="Calibri"/>
              </a:rPr>
              <a:t>требования к ресурсам, необходимым в определенный момент времени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Текст 14">
            <a:extLst>
              <a:ext uri="{FF2B5EF4-FFF2-40B4-BE49-F238E27FC236}">
                <a16:creationId xmlns:a16="http://schemas.microsoft.com/office/drawing/2014/main" id="{0EE6F5A6-150A-4EAB-8729-DF66E5994DD1}"/>
              </a:ext>
            </a:extLst>
          </p:cNvPr>
          <p:cNvSpPr txBox="1">
            <a:spLocks/>
          </p:cNvSpPr>
          <p:nvPr/>
        </p:nvSpPr>
        <p:spPr bwMode="auto">
          <a:xfrm>
            <a:off x="5229273" y="1667316"/>
            <a:ext cx="3698351" cy="45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dirty="0">
                <a:solidFill>
                  <a:srgbClr val="44546A"/>
                </a:solidFill>
                <a:latin typeface="Calibri"/>
              </a:rPr>
              <a:t>потенциальные угрозы по переделке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3" name="Picture 1">
            <a:extLst>
              <a:ext uri="{FF2B5EF4-FFF2-40B4-BE49-F238E27FC236}">
                <a16:creationId xmlns:a16="http://schemas.microsoft.com/office/drawing/2014/main" id="{C7CBD381-EC12-4A64-9FD8-61B25B2C31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71253" y="3287673"/>
            <a:ext cx="504000" cy="51410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4" name="Текст 11">
            <a:extLst>
              <a:ext uri="{FF2B5EF4-FFF2-40B4-BE49-F238E27FC236}">
                <a16:creationId xmlns:a16="http://schemas.microsoft.com/office/drawing/2014/main" id="{08D80EF7-F3D8-46ED-B9D3-5615BDA9B239}"/>
              </a:ext>
            </a:extLst>
          </p:cNvPr>
          <p:cNvSpPr txBox="1">
            <a:spLocks/>
          </p:cNvSpPr>
          <p:nvPr/>
        </p:nvSpPr>
        <p:spPr bwMode="auto">
          <a:xfrm>
            <a:off x="492231" y="3370331"/>
            <a:ext cx="267093" cy="3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3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5" name="Текст 14">
            <a:extLst>
              <a:ext uri="{FF2B5EF4-FFF2-40B4-BE49-F238E27FC236}">
                <a16:creationId xmlns:a16="http://schemas.microsoft.com/office/drawing/2014/main" id="{1482AE58-9254-4255-B288-1C0E82A4094F}"/>
              </a:ext>
            </a:extLst>
          </p:cNvPr>
          <p:cNvSpPr txBox="1">
            <a:spLocks/>
          </p:cNvSpPr>
          <p:nvPr/>
        </p:nvSpPr>
        <p:spPr bwMode="auto">
          <a:xfrm>
            <a:off x="974340" y="2595714"/>
            <a:ext cx="2195096" cy="41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ru-RU" dirty="0">
                <a:solidFill>
                  <a:srgbClr val="44546A"/>
                </a:solidFill>
                <a:latin typeface="Calibri"/>
              </a:rPr>
              <a:t>возврат инвестиций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6" name="Picture 11">
            <a:extLst>
              <a:ext uri="{FF2B5EF4-FFF2-40B4-BE49-F238E27FC236}">
                <a16:creationId xmlns:a16="http://schemas.microsoft.com/office/drawing/2014/main" id="{8DEB9A9C-95FF-48CD-992E-29AA3341D04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4302" y="1633767"/>
            <a:ext cx="504000" cy="50003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3">
            <a:extLst>
              <a:ext uri="{FF2B5EF4-FFF2-40B4-BE49-F238E27FC236}">
                <a16:creationId xmlns:a16="http://schemas.microsoft.com/office/drawing/2014/main" id="{743BA896-C87A-4217-BFF0-9A2922528EF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85" y="2489533"/>
            <a:ext cx="504000" cy="4992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8" name="Текст 10">
            <a:extLst>
              <a:ext uri="{FF2B5EF4-FFF2-40B4-BE49-F238E27FC236}">
                <a16:creationId xmlns:a16="http://schemas.microsoft.com/office/drawing/2014/main" id="{5844B1E3-21FF-46A8-9472-97351915FA78}"/>
              </a:ext>
            </a:extLst>
          </p:cNvPr>
          <p:cNvSpPr txBox="1">
            <a:spLocks/>
          </p:cNvSpPr>
          <p:nvPr/>
        </p:nvSpPr>
        <p:spPr bwMode="auto">
          <a:xfrm>
            <a:off x="470962" y="2577228"/>
            <a:ext cx="275850" cy="30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2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AF1C9DE4-3D87-40DF-9FDC-0F08847C4411}"/>
              </a:ext>
            </a:extLst>
          </p:cNvPr>
          <p:cNvSpPr txBox="1">
            <a:spLocks/>
          </p:cNvSpPr>
          <p:nvPr/>
        </p:nvSpPr>
        <p:spPr bwMode="auto">
          <a:xfrm>
            <a:off x="470962" y="1717625"/>
            <a:ext cx="245068" cy="27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4" name="Прямоугольник 4">
            <a:extLst>
              <a:ext uri="{FF2B5EF4-FFF2-40B4-BE49-F238E27FC236}">
                <a16:creationId xmlns:a16="http://schemas.microsoft.com/office/drawing/2014/main" id="{BEF390C5-020D-4A37-9299-079EA4DCA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656" y="4273779"/>
            <a:ext cx="282537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lvl="0" indent="0">
              <a:buNone/>
              <a:defRPr/>
            </a:pPr>
            <a:r>
              <a:rPr lang="ru-RU" altLang="ru-RU" dirty="0">
                <a:solidFill>
                  <a:srgbClr val="44546A"/>
                </a:solidFill>
                <a:latin typeface="Calibri"/>
              </a:rPr>
              <a:t>потребности пользователей</a:t>
            </a:r>
            <a:endParaRPr kumimoji="0" lang="ru-RU" alt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55" name="Picture 1">
            <a:extLst>
              <a:ext uri="{FF2B5EF4-FFF2-40B4-BE49-F238E27FC236}">
                <a16:creationId xmlns:a16="http://schemas.microsoft.com/office/drawing/2014/main" id="{C7CBD381-EC12-4A64-9FD8-61B25B2C313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57396" y="2464371"/>
            <a:ext cx="504000" cy="4724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6" name="Текст 11">
            <a:extLst>
              <a:ext uri="{FF2B5EF4-FFF2-40B4-BE49-F238E27FC236}">
                <a16:creationId xmlns:a16="http://schemas.microsoft.com/office/drawing/2014/main" id="{08D80EF7-F3D8-46ED-B9D3-5615BDA9B239}"/>
              </a:ext>
            </a:extLst>
          </p:cNvPr>
          <p:cNvSpPr txBox="1">
            <a:spLocks/>
          </p:cNvSpPr>
          <p:nvPr/>
        </p:nvSpPr>
        <p:spPr bwMode="auto">
          <a:xfrm>
            <a:off x="4712402" y="2537749"/>
            <a:ext cx="228780" cy="28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6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57" name="Picture 11">
            <a:extLst>
              <a:ext uri="{FF2B5EF4-FFF2-40B4-BE49-F238E27FC236}">
                <a16:creationId xmlns:a16="http://schemas.microsoft.com/office/drawing/2014/main" id="{8DEB9A9C-95FF-48CD-992E-29AA3341D040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48032" y="4216803"/>
            <a:ext cx="504000" cy="50003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8" name="Picture 3">
            <a:extLst>
              <a:ext uri="{FF2B5EF4-FFF2-40B4-BE49-F238E27FC236}">
                <a16:creationId xmlns:a16="http://schemas.microsoft.com/office/drawing/2014/main" id="{743BA896-C87A-4217-BFF0-9A2922528EF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128" y="1566479"/>
            <a:ext cx="504000" cy="4992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9" name="Текст 10">
            <a:extLst>
              <a:ext uri="{FF2B5EF4-FFF2-40B4-BE49-F238E27FC236}">
                <a16:creationId xmlns:a16="http://schemas.microsoft.com/office/drawing/2014/main" id="{5844B1E3-21FF-46A8-9472-97351915FA78}"/>
              </a:ext>
            </a:extLst>
          </p:cNvPr>
          <p:cNvSpPr txBox="1">
            <a:spLocks/>
          </p:cNvSpPr>
          <p:nvPr/>
        </p:nvSpPr>
        <p:spPr bwMode="auto">
          <a:xfrm>
            <a:off x="4622631" y="1660882"/>
            <a:ext cx="292993" cy="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5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AF1C9DE4-3D87-40DF-9FDC-0F08847C4411}"/>
              </a:ext>
            </a:extLst>
          </p:cNvPr>
          <p:cNvSpPr txBox="1">
            <a:spLocks/>
          </p:cNvSpPr>
          <p:nvPr/>
        </p:nvSpPr>
        <p:spPr bwMode="auto">
          <a:xfrm>
            <a:off x="497052" y="4292871"/>
            <a:ext cx="205960" cy="31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4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62" name="Picture 11">
            <a:extLst>
              <a:ext uri="{FF2B5EF4-FFF2-40B4-BE49-F238E27FC236}">
                <a16:creationId xmlns:a16="http://schemas.microsoft.com/office/drawing/2014/main" id="{8DEB9A9C-95FF-48CD-992E-29AA3341D04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557396" y="3320927"/>
            <a:ext cx="504000" cy="50003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3" name="Текст 8">
            <a:extLst>
              <a:ext uri="{FF2B5EF4-FFF2-40B4-BE49-F238E27FC236}">
                <a16:creationId xmlns:a16="http://schemas.microsoft.com/office/drawing/2014/main" id="{AF1C9DE4-3D87-40DF-9FDC-0F08847C4411}"/>
              </a:ext>
            </a:extLst>
          </p:cNvPr>
          <p:cNvSpPr txBox="1">
            <a:spLocks/>
          </p:cNvSpPr>
          <p:nvPr/>
        </p:nvSpPr>
        <p:spPr bwMode="auto">
          <a:xfrm>
            <a:off x="4712402" y="3396488"/>
            <a:ext cx="238860" cy="268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7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64" name="Picture 1">
            <a:extLst>
              <a:ext uri="{FF2B5EF4-FFF2-40B4-BE49-F238E27FC236}">
                <a16:creationId xmlns:a16="http://schemas.microsoft.com/office/drawing/2014/main" id="{C7CBD381-EC12-4A64-9FD8-61B25B2C313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74792" y="4186973"/>
            <a:ext cx="504000" cy="51410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5" name="Текст 11">
            <a:extLst>
              <a:ext uri="{FF2B5EF4-FFF2-40B4-BE49-F238E27FC236}">
                <a16:creationId xmlns:a16="http://schemas.microsoft.com/office/drawing/2014/main" id="{08D80EF7-F3D8-46ED-B9D3-5615BDA9B239}"/>
              </a:ext>
            </a:extLst>
          </p:cNvPr>
          <p:cNvSpPr txBox="1">
            <a:spLocks/>
          </p:cNvSpPr>
          <p:nvPr/>
        </p:nvSpPr>
        <p:spPr bwMode="auto">
          <a:xfrm>
            <a:off x="4709719" y="4273779"/>
            <a:ext cx="246176" cy="32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5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8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6" name="Текст 15">
            <a:extLst>
              <a:ext uri="{FF2B5EF4-FFF2-40B4-BE49-F238E27FC236}">
                <a16:creationId xmlns:a16="http://schemas.microsoft.com/office/drawing/2014/main" id="{E7B1CC6C-7083-467E-AC12-42437C3AF48A}"/>
              </a:ext>
            </a:extLst>
          </p:cNvPr>
          <p:cNvSpPr txBox="1">
            <a:spLocks/>
          </p:cNvSpPr>
          <p:nvPr/>
        </p:nvSpPr>
        <p:spPr bwMode="auto">
          <a:xfrm>
            <a:off x="5224317" y="3434127"/>
            <a:ext cx="3380530" cy="41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 dirty="0" smtClean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ru-RU" dirty="0" smtClean="0">
                <a:solidFill>
                  <a:srgbClr val="44546A"/>
                </a:solidFill>
                <a:latin typeface="Calibri"/>
              </a:rPr>
              <a:t>выбранная </a:t>
            </a:r>
            <a:r>
              <a:rPr lang="ru-RU" dirty="0">
                <a:solidFill>
                  <a:srgbClr val="44546A"/>
                </a:solidFill>
                <a:latin typeface="Calibri"/>
              </a:rPr>
              <a:t>архитектура ХД</a:t>
            </a:r>
            <a:endParaRPr kumimoji="0" 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Прямоугольник 4">
            <a:extLst>
              <a:ext uri="{FF2B5EF4-FFF2-40B4-BE49-F238E27FC236}">
                <a16:creationId xmlns:a16="http://schemas.microsoft.com/office/drawing/2014/main" id="{BEF390C5-020D-4A37-9299-079EA4DCA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9120" y="4280972"/>
            <a:ext cx="3541568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ts val="22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ru-RU" sz="1600" kern="1200" spc="2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lvl="0" indent="0">
              <a:buNone/>
              <a:defRPr/>
            </a:pPr>
            <a:r>
              <a:rPr lang="ru-RU" altLang="ru-RU" dirty="0">
                <a:solidFill>
                  <a:srgbClr val="44546A"/>
                </a:solidFill>
                <a:latin typeface="Calibri"/>
              </a:rPr>
              <a:t>совокупная стоимость владения ХД</a:t>
            </a:r>
            <a:endParaRPr kumimoji="0" lang="ru-RU" altLang="ru-RU" sz="1600" b="0" i="0" u="none" strike="noStrike" kern="1200" cap="none" spc="2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060979" y="1053301"/>
            <a:ext cx="7057183" cy="30777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Факторы, влияющие </a:t>
            </a:r>
            <a:r>
              <a:rPr lang="ru-RU" sz="1400" b="1" dirty="0">
                <a:solidFill>
                  <a:schemeClr val="bg1"/>
                </a:solidFill>
              </a:rPr>
              <a:t>на принятие решений о выборе способа </a:t>
            </a:r>
            <a:r>
              <a:rPr lang="ru-RU" sz="1400" b="1" dirty="0" smtClean="0">
                <a:solidFill>
                  <a:schemeClr val="bg1"/>
                </a:solidFill>
              </a:rPr>
              <a:t>реализации</a:t>
            </a:r>
            <a:r>
              <a:rPr lang="ru-RU" sz="1400" b="1" dirty="0">
                <a:solidFill>
                  <a:schemeClr val="bg1"/>
                </a:solidFill>
              </a:rPr>
              <a:t>: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2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6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92185939"/>
              </p:ext>
            </p:extLst>
          </p:nvPr>
        </p:nvGraphicFramePr>
        <p:xfrm>
          <a:off x="305271" y="1203598"/>
          <a:ext cx="8547397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 rot="16200000">
            <a:off x="688213" y="2855136"/>
            <a:ext cx="3672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Преобразование   данных</a:t>
            </a:r>
            <a:endParaRPr lang="ru-RU" spc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123728" y="2895785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709085" y="2895785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756194" y="2895785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770344" y="2895785"/>
            <a:ext cx="288032" cy="288032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43508" y="936232"/>
            <a:ext cx="7056984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Типовая обобщенная концептуальная схема для архитектуры ХД</a:t>
            </a:r>
            <a:endParaRPr lang="ru-RU" sz="14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79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7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КОМПОНЕНТЫ ТИПОВОЙ АРХИТЕКТУРЫ ХРАНИЛИЩА ДАННЫХ</a:t>
            </a:r>
            <a:endParaRPr lang="ru-RU" sz="1200" b="1" dirty="0">
              <a:solidFill>
                <a:schemeClr val="tx2"/>
              </a:solidFill>
              <a:latin typeface="Helvetica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104" y="1246620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6801" y="1244126"/>
            <a:ext cx="378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Программное обеспечение промежуточного слоя</a:t>
            </a:r>
            <a:endParaRPr lang="ru-RU" sz="1200" dirty="0">
              <a:solidFill>
                <a:schemeClr val="accent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499992" y="1244126"/>
            <a:ext cx="0" cy="3636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7504" y="1529522"/>
            <a:ext cx="4330342" cy="807913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45668" y="1529522"/>
            <a:ext cx="429217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для обеспечения доступа к сети и </a:t>
            </a:r>
            <a:r>
              <a:rPr lang="ru-RU" sz="1200" dirty="0" smtClean="0">
                <a:solidFill>
                  <a:schemeClr val="bg1"/>
                </a:solidFill>
              </a:rPr>
              <a:t>данным, сюда относят:</a:t>
            </a:r>
            <a:endParaRPr lang="ru-RU" sz="1200" dirty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сетевые </a:t>
            </a:r>
            <a:r>
              <a:rPr lang="ru-RU" sz="1200" dirty="0">
                <a:solidFill>
                  <a:schemeClr val="bg1"/>
                </a:solidFill>
              </a:rPr>
              <a:t>и </a:t>
            </a:r>
            <a:r>
              <a:rPr lang="ru-RU" sz="1200" dirty="0" smtClean="0">
                <a:solidFill>
                  <a:schemeClr val="bg1"/>
                </a:solidFill>
              </a:rPr>
              <a:t>коммуникационные протоколы;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 драйверы;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>
                <a:solidFill>
                  <a:schemeClr val="bg1"/>
                </a:solidFill>
              </a:rPr>
              <a:t>системы обмена сообщениями и т.д.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2096" y="2387664"/>
            <a:ext cx="72008" cy="36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84104" y="2323458"/>
            <a:ext cx="4237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Базы данных систем оперативной обработки данных (OLTP) и данные внешних источников</a:t>
            </a:r>
            <a:endParaRPr lang="ru-RU" sz="1200" dirty="0">
              <a:solidFill>
                <a:schemeClr val="accent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3858" y="2806271"/>
            <a:ext cx="4325750" cy="77278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22458" y="2793313"/>
            <a:ext cx="433294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200" dirty="0">
                <a:solidFill>
                  <a:schemeClr val="bg1"/>
                </a:solidFill>
              </a:rPr>
              <a:t>Для OLTP-систем характерна целевая </a:t>
            </a:r>
            <a:r>
              <a:rPr lang="ru-RU" sz="1200" dirty="0" smtClean="0">
                <a:solidFill>
                  <a:schemeClr val="bg1"/>
                </a:solidFill>
              </a:rPr>
              <a:t>направленность </a:t>
            </a:r>
            <a:r>
              <a:rPr lang="ru-RU" sz="1200" dirty="0">
                <a:solidFill>
                  <a:schemeClr val="bg1"/>
                </a:solidFill>
              </a:rPr>
              <a:t>на эффективную обработку структур данных в рамках </a:t>
            </a:r>
            <a:r>
              <a:rPr lang="ru-RU" sz="1200" dirty="0" smtClean="0">
                <a:solidFill>
                  <a:schemeClr val="bg1"/>
                </a:solidFill>
              </a:rPr>
              <a:t>относительно </a:t>
            </a:r>
            <a:r>
              <a:rPr lang="ru-RU" sz="1200" dirty="0">
                <a:solidFill>
                  <a:schemeClr val="bg1"/>
                </a:solidFill>
              </a:rPr>
              <a:t>небольшого числа четко определенных типовых транзакций.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3592964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3877747"/>
            <a:ext cx="4320434" cy="99826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24312" y="3861419"/>
            <a:ext cx="4535775" cy="10695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ru-RU" sz="1200" dirty="0">
                <a:solidFill>
                  <a:schemeClr val="bg1"/>
                </a:solidFill>
              </a:rPr>
              <a:t>связанная с фильтрацией, очисткой и преобразованием данных из OLTP-систем и внешних источников, </a:t>
            </a:r>
            <a:r>
              <a:rPr lang="ru-RU" sz="1200" dirty="0" smtClean="0">
                <a:solidFill>
                  <a:schemeClr val="bg1"/>
                </a:solidFill>
              </a:rPr>
              <a:t>выполняется </a:t>
            </a:r>
            <a:r>
              <a:rPr lang="ru-RU" sz="1200" dirty="0">
                <a:solidFill>
                  <a:schemeClr val="bg1"/>
                </a:solidFill>
              </a:rPr>
              <a:t>в </a:t>
            </a:r>
            <a:r>
              <a:rPr lang="ru-RU" sz="1200" dirty="0" smtClean="0">
                <a:solidFill>
                  <a:schemeClr val="bg1"/>
                </a:solidFill>
              </a:rPr>
              <a:t>промежуточном </a:t>
            </a:r>
            <a:r>
              <a:rPr lang="ru-RU" sz="1200" dirty="0">
                <a:solidFill>
                  <a:schemeClr val="bg1"/>
                </a:solidFill>
              </a:rPr>
              <a:t>файле, который </a:t>
            </a:r>
            <a:r>
              <a:rPr lang="ru-RU" sz="1200" dirty="0" smtClean="0">
                <a:solidFill>
                  <a:schemeClr val="bg1"/>
                </a:solidFill>
              </a:rPr>
              <a:t/>
            </a:r>
            <a:br>
              <a:rPr lang="ru-RU" sz="1200" dirty="0" smtClean="0">
                <a:solidFill>
                  <a:schemeClr val="bg1"/>
                </a:solidFill>
              </a:rPr>
            </a:br>
            <a:r>
              <a:rPr lang="ru-RU" sz="1200" dirty="0" smtClean="0">
                <a:solidFill>
                  <a:schemeClr val="bg1"/>
                </a:solidFill>
              </a:rPr>
              <a:t>называется загрузочной </a:t>
            </a:r>
            <a:r>
              <a:rPr lang="ru-RU" sz="1200" dirty="0">
                <a:solidFill>
                  <a:schemeClr val="bg1"/>
                </a:solidFill>
              </a:rPr>
              <a:t>секцией. </a:t>
            </a:r>
            <a:endParaRPr lang="ru-RU" sz="1200" dirty="0" smtClean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r>
              <a:rPr lang="ru-RU" sz="1200" dirty="0" smtClean="0">
                <a:solidFill>
                  <a:schemeClr val="bg1"/>
                </a:solidFill>
              </a:rPr>
              <a:t>После </a:t>
            </a:r>
            <a:r>
              <a:rPr lang="ru-RU" sz="1200" dirty="0">
                <a:solidFill>
                  <a:schemeClr val="bg1"/>
                </a:solidFill>
              </a:rPr>
              <a:t>обработки данные загружаются в ХД.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7556" y="3590895"/>
            <a:ext cx="38825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Предварительная обработка и загрузка данных</a:t>
            </a:r>
            <a:endParaRPr lang="ru-RU" sz="1200" dirty="0">
              <a:solidFill>
                <a:schemeClr val="accent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62642" y="1239516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562641" y="1524299"/>
            <a:ext cx="4479215" cy="62337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4579451" y="1507971"/>
            <a:ext cx="446240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ru-RU" sz="1200" dirty="0">
                <a:solidFill>
                  <a:schemeClr val="bg1"/>
                </a:solidFill>
              </a:rPr>
              <a:t>Представляет собой ядро системы </a:t>
            </a:r>
            <a:r>
              <a:rPr lang="ru-RU" sz="1200" dirty="0" smtClean="0">
                <a:solidFill>
                  <a:schemeClr val="bg1"/>
                </a:solidFill>
              </a:rPr>
              <a:t>складирования </a:t>
            </a:r>
            <a:r>
              <a:rPr lang="ru-RU" sz="1200" dirty="0">
                <a:solidFill>
                  <a:schemeClr val="bg1"/>
                </a:solidFill>
              </a:rPr>
              <a:t>данных. Это могут быть один или несколько серверов БД для </a:t>
            </a:r>
            <a:r>
              <a:rPr lang="ru-RU" sz="1200" dirty="0" smtClean="0">
                <a:solidFill>
                  <a:schemeClr val="bg1"/>
                </a:solidFill>
              </a:rPr>
              <a:t>поддержки </a:t>
            </a:r>
            <a:r>
              <a:rPr lang="ru-RU" sz="1200" dirty="0">
                <a:solidFill>
                  <a:schemeClr val="bg1"/>
                </a:solidFill>
              </a:rPr>
              <a:t>ХД.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32694" y="1237447"/>
            <a:ext cx="38825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Хранилище данных</a:t>
            </a:r>
            <a:endParaRPr lang="ru-RU" sz="1200" dirty="0">
              <a:solidFill>
                <a:schemeClr val="accent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67477" y="2190376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632174" y="2187882"/>
            <a:ext cx="378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</a:rPr>
              <a:t>Метаданные</a:t>
            </a:r>
            <a:endParaRPr lang="ru-RU" sz="1200" dirty="0">
              <a:solidFill>
                <a:schemeClr val="accent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62876" y="2473278"/>
            <a:ext cx="4478979" cy="117724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4601041" y="2473278"/>
            <a:ext cx="444081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представляют собой </a:t>
            </a:r>
            <a:r>
              <a:rPr lang="ru-RU" sz="1200" dirty="0" err="1">
                <a:solidFill>
                  <a:schemeClr val="bg1"/>
                </a:solidFill>
              </a:rPr>
              <a:t>репозиторий</a:t>
            </a:r>
            <a:r>
              <a:rPr lang="ru-RU" sz="1200" dirty="0">
                <a:solidFill>
                  <a:schemeClr val="bg1"/>
                </a:solidFill>
              </a:rPr>
              <a:t>, </a:t>
            </a:r>
            <a:r>
              <a:rPr lang="ru-RU" sz="1200" dirty="0" smtClean="0">
                <a:solidFill>
                  <a:schemeClr val="bg1"/>
                </a:solidFill>
              </a:rPr>
              <a:t>который </a:t>
            </a:r>
            <a:r>
              <a:rPr lang="ru-RU" sz="1200" dirty="0">
                <a:solidFill>
                  <a:schemeClr val="bg1"/>
                </a:solidFill>
              </a:rPr>
              <a:t>играет роль справочника о </a:t>
            </a:r>
            <a:r>
              <a:rPr lang="ru-RU" sz="1200" dirty="0" smtClean="0">
                <a:solidFill>
                  <a:schemeClr val="bg1"/>
                </a:solidFill>
              </a:rPr>
              <a:t>данных, он </a:t>
            </a:r>
            <a:r>
              <a:rPr lang="ru-RU" sz="1200" dirty="0">
                <a:solidFill>
                  <a:schemeClr val="bg1"/>
                </a:solidFill>
              </a:rPr>
              <a:t>включает: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</a:rPr>
              <a:t>терминологию </a:t>
            </a:r>
            <a:r>
              <a:rPr lang="ru-RU" sz="1200" dirty="0" smtClean="0">
                <a:solidFill>
                  <a:schemeClr val="bg1"/>
                </a:solidFill>
              </a:rPr>
              <a:t>предметной </a:t>
            </a:r>
            <a:r>
              <a:rPr lang="ru-RU" sz="1200" dirty="0">
                <a:solidFill>
                  <a:schemeClr val="bg1"/>
                </a:solidFill>
              </a:rPr>
              <a:t>области;</a:t>
            </a:r>
            <a:endParaRPr lang="ru-RU" sz="1200" dirty="0" smtClean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</a:rPr>
              <a:t> сведения об источниках данных;</a:t>
            </a:r>
            <a:endParaRPr lang="ru-RU" sz="1200" dirty="0" smtClean="0">
              <a:solidFill>
                <a:schemeClr val="bg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</a:rPr>
              <a:t> описание источников </a:t>
            </a:r>
            <a:r>
              <a:rPr lang="ru-RU" sz="1200" dirty="0" smtClean="0">
                <a:solidFill>
                  <a:schemeClr val="bg1"/>
                </a:solidFill>
              </a:rPr>
              <a:t>исходных данных;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1"/>
                </a:solidFill>
              </a:rPr>
              <a:t>сведения об алгоритмах обработки исходных </a:t>
            </a:r>
            <a:r>
              <a:rPr lang="ru-RU" sz="1200" dirty="0" smtClean="0">
                <a:solidFill>
                  <a:schemeClr val="bg1"/>
                </a:solidFill>
              </a:rPr>
              <a:t>данных.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562122" y="3701095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562121" y="3985878"/>
            <a:ext cx="4479215" cy="880385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4578931" y="3969550"/>
            <a:ext cx="4462406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ru-RU" sz="1200" dirty="0">
                <a:solidFill>
                  <a:schemeClr val="bg1"/>
                </a:solidFill>
              </a:rPr>
              <a:t>включает в себя программное </a:t>
            </a:r>
            <a:r>
              <a:rPr lang="ru-RU" sz="1200" dirty="0" smtClean="0">
                <a:solidFill>
                  <a:schemeClr val="bg1"/>
                </a:solidFill>
              </a:rPr>
              <a:t>обеспечение</a:t>
            </a:r>
            <a:r>
              <a:rPr lang="ru-RU" sz="1200" dirty="0">
                <a:solidFill>
                  <a:schemeClr val="bg1"/>
                </a:solidFill>
              </a:rPr>
              <a:t>, которое обеспечивает взаимодействие конечных пользователей с </a:t>
            </a:r>
            <a:r>
              <a:rPr lang="ru-RU" sz="1200" dirty="0" smtClean="0">
                <a:solidFill>
                  <a:schemeClr val="bg1"/>
                </a:solidFill>
              </a:rPr>
              <a:t>данными </a:t>
            </a:r>
            <a:r>
              <a:rPr lang="ru-RU" sz="1200" dirty="0">
                <a:solidFill>
                  <a:schemeClr val="bg1"/>
                </a:solidFill>
              </a:rPr>
              <a:t>ХД. </a:t>
            </a:r>
            <a:r>
              <a:rPr lang="ru-RU" sz="1200" dirty="0" smtClean="0">
                <a:solidFill>
                  <a:schemeClr val="bg1"/>
                </a:solidFill>
              </a:rPr>
              <a:t>Универсальным </a:t>
            </a:r>
            <a:r>
              <a:rPr lang="ru-RU" sz="1200" dirty="0">
                <a:solidFill>
                  <a:schemeClr val="bg1"/>
                </a:solidFill>
              </a:rPr>
              <a:t>средством общения служат SQL и его расширения.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632174" y="3699026"/>
            <a:ext cx="38825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Уровень доступа к данным</a:t>
            </a:r>
            <a:endParaRPr lang="ru-RU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41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8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КОМПОНЕНТЫ ТИПОВОЙ АРХИТЕКТУРЫ ХРАНИЛИЩА ДАННЫХ</a:t>
            </a:r>
            <a:endParaRPr lang="ru-RU" sz="1200" b="1" dirty="0">
              <a:solidFill>
                <a:schemeClr val="tx2"/>
              </a:solidFill>
              <a:latin typeface="Helvetica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104" y="1246620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6801" y="1244126"/>
            <a:ext cx="3789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Уровень информационного доступа</a:t>
            </a:r>
            <a:endParaRPr lang="ru-RU" sz="1200" dirty="0">
              <a:solidFill>
                <a:schemeClr val="accent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851920" y="1244126"/>
            <a:ext cx="0" cy="1296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07504" y="1529522"/>
            <a:ext cx="3672408" cy="992579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45668" y="1529522"/>
            <a:ext cx="382069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обеспечивает непосредственное общение пользователя с ХД. В качестве таких средств могут выступать </a:t>
            </a:r>
            <a:r>
              <a:rPr lang="ru-RU" sz="1200" dirty="0" smtClean="0">
                <a:solidFill>
                  <a:schemeClr val="bg1"/>
                </a:solidFill>
              </a:rPr>
              <a:t>стандартные </a:t>
            </a:r>
            <a:r>
              <a:rPr lang="ru-RU" sz="1200" dirty="0">
                <a:solidFill>
                  <a:schemeClr val="bg1"/>
                </a:solidFill>
              </a:rPr>
              <a:t>пакеты </a:t>
            </a:r>
            <a:r>
              <a:rPr lang="ru-RU" sz="1200" dirty="0" err="1">
                <a:solidFill>
                  <a:schemeClr val="bg1"/>
                </a:solidFill>
              </a:rPr>
              <a:t>MSOffice</a:t>
            </a:r>
            <a:r>
              <a:rPr lang="ru-RU" sz="1200" dirty="0">
                <a:solidFill>
                  <a:schemeClr val="bg1"/>
                </a:solidFill>
              </a:rPr>
              <a:t>, </a:t>
            </a:r>
            <a:r>
              <a:rPr lang="ru-RU" sz="1200" dirty="0" err="1">
                <a:solidFill>
                  <a:schemeClr val="bg1"/>
                </a:solidFill>
              </a:rPr>
              <a:t>LotusNotes</a:t>
            </a:r>
            <a:r>
              <a:rPr lang="ru-RU" sz="1200" dirty="0">
                <a:solidFill>
                  <a:schemeClr val="bg1"/>
                </a:solidFill>
              </a:rPr>
              <a:t> или специальные программные </a:t>
            </a:r>
            <a:r>
              <a:rPr lang="ru-RU" sz="1200" dirty="0" smtClean="0">
                <a:solidFill>
                  <a:schemeClr val="bg1"/>
                </a:solidFill>
              </a:rPr>
              <a:t>продукты</a:t>
            </a:r>
            <a:r>
              <a:rPr lang="ru-RU" sz="1200" dirty="0">
                <a:solidFill>
                  <a:schemeClr val="bg1"/>
                </a:solidFill>
              </a:rPr>
              <a:t>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1239516"/>
            <a:ext cx="72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23929" y="1524299"/>
            <a:ext cx="5117928" cy="9936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3993980" y="1507971"/>
            <a:ext cx="5047878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ru-RU" sz="1200" dirty="0">
                <a:solidFill>
                  <a:schemeClr val="bg1"/>
                </a:solidFill>
              </a:rPr>
              <a:t>Компоненты этого уровня </a:t>
            </a:r>
            <a:r>
              <a:rPr lang="ru-RU" sz="1200" dirty="0" smtClean="0">
                <a:solidFill>
                  <a:schemeClr val="bg1"/>
                </a:solidFill>
              </a:rPr>
              <a:t>отслеживают </a:t>
            </a:r>
            <a:r>
              <a:rPr lang="ru-RU" sz="1200" dirty="0">
                <a:solidFill>
                  <a:schemeClr val="bg1"/>
                </a:solidFill>
              </a:rPr>
              <a:t>выполнение процедур обновления ХД, включающих процедуры </a:t>
            </a:r>
            <a:r>
              <a:rPr lang="ru-RU" sz="1200" dirty="0" smtClean="0">
                <a:solidFill>
                  <a:schemeClr val="bg1"/>
                </a:solidFill>
              </a:rPr>
              <a:t>подкачки </a:t>
            </a:r>
            <a:r>
              <a:rPr lang="ru-RU" sz="1200" dirty="0">
                <a:solidFill>
                  <a:schemeClr val="bg1"/>
                </a:solidFill>
              </a:rPr>
              <a:t>данных, обновления индексов, суммирования и агрегации данных, </a:t>
            </a:r>
            <a:r>
              <a:rPr lang="ru-RU" sz="1200" dirty="0" smtClean="0">
                <a:solidFill>
                  <a:schemeClr val="bg1"/>
                </a:solidFill>
              </a:rPr>
              <a:t>репликацию </a:t>
            </a:r>
            <a:r>
              <a:rPr lang="ru-RU" sz="1200" dirty="0">
                <a:solidFill>
                  <a:schemeClr val="bg1"/>
                </a:solidFill>
              </a:rPr>
              <a:t>данных в распределенной вычислительной среде, авторизацию </a:t>
            </a:r>
            <a:r>
              <a:rPr lang="ru-RU" sz="1200" dirty="0" smtClean="0">
                <a:solidFill>
                  <a:schemeClr val="bg1"/>
                </a:solidFill>
              </a:rPr>
              <a:t>пользователя </a:t>
            </a:r>
            <a:r>
              <a:rPr lang="ru-RU" sz="1200" dirty="0">
                <a:solidFill>
                  <a:schemeClr val="bg1"/>
                </a:solidFill>
              </a:rPr>
              <a:t>и разграничение доступа.</a:t>
            </a:r>
            <a:endParaRPr lang="ru-RU" sz="1200" dirty="0" smtClean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3980" y="1237447"/>
            <a:ext cx="38825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Уровень администрирования</a:t>
            </a:r>
            <a:endParaRPr lang="ru-RU" sz="1200" dirty="0">
              <a:solidFill>
                <a:schemeClr val="accent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 flipH="1" flipV="1">
            <a:off x="301976" y="2804923"/>
            <a:ext cx="5280248" cy="2028262"/>
            <a:chOff x="331895" y="2759037"/>
            <a:chExt cx="5280248" cy="2028262"/>
          </a:xfrm>
        </p:grpSpPr>
        <p:sp>
          <p:nvSpPr>
            <p:cNvPr id="26" name="Пирог 25"/>
            <p:cNvSpPr/>
            <p:nvPr/>
          </p:nvSpPr>
          <p:spPr>
            <a:xfrm>
              <a:off x="331895" y="2771074"/>
              <a:ext cx="2016225" cy="2016225"/>
            </a:xfrm>
            <a:prstGeom prst="pie">
              <a:avLst>
                <a:gd name="adj1" fmla="val 5400000"/>
                <a:gd name="adj2" fmla="val 1620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Полилиния 26"/>
            <p:cNvSpPr/>
            <p:nvPr/>
          </p:nvSpPr>
          <p:spPr>
            <a:xfrm rot="10800000">
              <a:off x="1340008" y="2771073"/>
              <a:ext cx="4272135" cy="1713790"/>
            </a:xfrm>
            <a:custGeom>
              <a:avLst/>
              <a:gdLst>
                <a:gd name="connsiteX0" fmla="*/ 0 w 4272135"/>
                <a:gd name="connsiteY0" fmla="*/ 0 h 2016225"/>
                <a:gd name="connsiteX1" fmla="*/ 4272135 w 4272135"/>
                <a:gd name="connsiteY1" fmla="*/ 0 h 2016225"/>
                <a:gd name="connsiteX2" fmla="*/ 4272135 w 4272135"/>
                <a:gd name="connsiteY2" fmla="*/ 2016225 h 2016225"/>
                <a:gd name="connsiteX3" fmla="*/ 0 w 4272135"/>
                <a:gd name="connsiteY3" fmla="*/ 2016225 h 2016225"/>
                <a:gd name="connsiteX4" fmla="*/ 0 w 4272135"/>
                <a:gd name="connsiteY4" fmla="*/ 0 h 201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2135" h="2016225">
                  <a:moveTo>
                    <a:pt x="0" y="0"/>
                  </a:moveTo>
                  <a:lnTo>
                    <a:pt x="4272135" y="0"/>
                  </a:lnTo>
                  <a:lnTo>
                    <a:pt x="4272135" y="2016225"/>
                  </a:lnTo>
                  <a:lnTo>
                    <a:pt x="0" y="201622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144000" rIns="45720" bIns="46800" numCol="1" spcCol="1270" anchor="t" anchorCtr="0">
              <a:noAutofit/>
            </a:bodyPr>
            <a:lstStyle/>
            <a:p>
              <a:pPr lvl="1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системы с глобальным ХД;</a:t>
              </a:r>
              <a:endParaRPr lang="ru-RU" sz="1200" kern="1200" dirty="0"/>
            </a:p>
          </p:txBody>
        </p:sp>
        <p:sp>
          <p:nvSpPr>
            <p:cNvPr id="28" name="Пирог 27"/>
            <p:cNvSpPr/>
            <p:nvPr/>
          </p:nvSpPr>
          <p:spPr>
            <a:xfrm>
              <a:off x="596524" y="3199521"/>
              <a:ext cx="1486965" cy="1486965"/>
            </a:xfrm>
            <a:prstGeom prst="pie">
              <a:avLst>
                <a:gd name="adj1" fmla="val 5400000"/>
                <a:gd name="adj2" fmla="val 1620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9" name="Полилиния 28"/>
            <p:cNvSpPr/>
            <p:nvPr/>
          </p:nvSpPr>
          <p:spPr>
            <a:xfrm rot="10800000">
              <a:off x="1340008" y="2771073"/>
              <a:ext cx="4272135" cy="1284568"/>
            </a:xfrm>
            <a:custGeom>
              <a:avLst/>
              <a:gdLst>
                <a:gd name="connsiteX0" fmla="*/ 0 w 4272135"/>
                <a:gd name="connsiteY0" fmla="*/ 0 h 1486965"/>
                <a:gd name="connsiteX1" fmla="*/ 4272135 w 4272135"/>
                <a:gd name="connsiteY1" fmla="*/ 0 h 1486965"/>
                <a:gd name="connsiteX2" fmla="*/ 4272135 w 4272135"/>
                <a:gd name="connsiteY2" fmla="*/ 1486965 h 1486965"/>
                <a:gd name="connsiteX3" fmla="*/ 0 w 4272135"/>
                <a:gd name="connsiteY3" fmla="*/ 1486965 h 1486965"/>
                <a:gd name="connsiteX4" fmla="*/ 0 w 4272135"/>
                <a:gd name="connsiteY4" fmla="*/ 0 h 148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2135" h="1486965">
                  <a:moveTo>
                    <a:pt x="0" y="0"/>
                  </a:moveTo>
                  <a:lnTo>
                    <a:pt x="4272135" y="0"/>
                  </a:lnTo>
                  <a:lnTo>
                    <a:pt x="4272135" y="1486965"/>
                  </a:lnTo>
                  <a:lnTo>
                    <a:pt x="0" y="148696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144000" rIns="45720" bIns="1104238" numCol="1" spcCol="1270" anchor="t" anchorCtr="0">
              <a:noAutofit/>
            </a:bodyPr>
            <a:lstStyle/>
            <a:p>
              <a:pPr lvl="1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системы с независимыми киосками данных;</a:t>
              </a:r>
              <a:endParaRPr lang="ru-RU" sz="1200" kern="1200" dirty="0"/>
            </a:p>
          </p:txBody>
        </p:sp>
        <p:sp>
          <p:nvSpPr>
            <p:cNvPr id="30" name="Пирог 29"/>
            <p:cNvSpPr/>
            <p:nvPr/>
          </p:nvSpPr>
          <p:spPr>
            <a:xfrm>
              <a:off x="861154" y="3627969"/>
              <a:ext cx="957706" cy="957706"/>
            </a:xfrm>
            <a:prstGeom prst="pie">
              <a:avLst>
                <a:gd name="adj1" fmla="val 5400000"/>
                <a:gd name="adj2" fmla="val 1620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1" name="Полилиния 30"/>
            <p:cNvSpPr/>
            <p:nvPr/>
          </p:nvSpPr>
          <p:spPr>
            <a:xfrm rot="10800000">
              <a:off x="1340008" y="2759037"/>
              <a:ext cx="4272135" cy="866642"/>
            </a:xfrm>
            <a:custGeom>
              <a:avLst/>
              <a:gdLst>
                <a:gd name="connsiteX0" fmla="*/ 0 w 4272135"/>
                <a:gd name="connsiteY0" fmla="*/ 0 h 957706"/>
                <a:gd name="connsiteX1" fmla="*/ 4272135 w 4272135"/>
                <a:gd name="connsiteY1" fmla="*/ 0 h 957706"/>
                <a:gd name="connsiteX2" fmla="*/ 4272135 w 4272135"/>
                <a:gd name="connsiteY2" fmla="*/ 957706 h 957706"/>
                <a:gd name="connsiteX3" fmla="*/ 0 w 4272135"/>
                <a:gd name="connsiteY3" fmla="*/ 957706 h 957706"/>
                <a:gd name="connsiteX4" fmla="*/ 0 w 4272135"/>
                <a:gd name="connsiteY4" fmla="*/ 0 h 95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2135" h="957706">
                  <a:moveTo>
                    <a:pt x="0" y="0"/>
                  </a:moveTo>
                  <a:lnTo>
                    <a:pt x="4272135" y="0"/>
                  </a:lnTo>
                  <a:lnTo>
                    <a:pt x="4272135" y="957706"/>
                  </a:lnTo>
                  <a:lnTo>
                    <a:pt x="0" y="95770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144000" rIns="45720" bIns="574979" numCol="1" spcCol="1270" anchor="t" anchorCtr="0">
              <a:noAutofit/>
            </a:bodyPr>
            <a:lstStyle/>
            <a:p>
              <a:pPr lvl="1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системы с интегрированными киосками данных;</a:t>
              </a:r>
              <a:endParaRPr lang="ru-RU" sz="1200" kern="1200" dirty="0"/>
            </a:p>
          </p:txBody>
        </p:sp>
        <p:sp>
          <p:nvSpPr>
            <p:cNvPr id="32" name="Пирог 31"/>
            <p:cNvSpPr/>
            <p:nvPr/>
          </p:nvSpPr>
          <p:spPr>
            <a:xfrm>
              <a:off x="1125783" y="4056417"/>
              <a:ext cx="428447" cy="428447"/>
            </a:xfrm>
            <a:prstGeom prst="pie">
              <a:avLst>
                <a:gd name="adj1" fmla="val 5400000"/>
                <a:gd name="adj2" fmla="val 16200000"/>
              </a:avLst>
            </a:pr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3" name="Полилиния 32"/>
            <p:cNvSpPr/>
            <p:nvPr/>
          </p:nvSpPr>
          <p:spPr>
            <a:xfrm rot="10800000">
              <a:off x="1340008" y="2765056"/>
              <a:ext cx="4272135" cy="428447"/>
            </a:xfrm>
            <a:custGeom>
              <a:avLst/>
              <a:gdLst>
                <a:gd name="connsiteX0" fmla="*/ 0 w 4272135"/>
                <a:gd name="connsiteY0" fmla="*/ 0 h 428447"/>
                <a:gd name="connsiteX1" fmla="*/ 4272135 w 4272135"/>
                <a:gd name="connsiteY1" fmla="*/ 0 h 428447"/>
                <a:gd name="connsiteX2" fmla="*/ 4272135 w 4272135"/>
                <a:gd name="connsiteY2" fmla="*/ 428447 h 428447"/>
                <a:gd name="connsiteX3" fmla="*/ 0 w 4272135"/>
                <a:gd name="connsiteY3" fmla="*/ 428447 h 428447"/>
                <a:gd name="connsiteX4" fmla="*/ 0 w 4272135"/>
                <a:gd name="connsiteY4" fmla="*/ 0 h 428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2135" h="428447">
                  <a:moveTo>
                    <a:pt x="0" y="0"/>
                  </a:moveTo>
                  <a:lnTo>
                    <a:pt x="4272135" y="0"/>
                  </a:lnTo>
                  <a:lnTo>
                    <a:pt x="4272135" y="428447"/>
                  </a:lnTo>
                  <a:lnTo>
                    <a:pt x="0" y="42844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54000" rIns="45720" bIns="45720" numCol="1" spcCol="1270" anchor="t" anchorCtr="0">
              <a:noAutofit/>
            </a:bodyPr>
            <a:lstStyle/>
            <a:p>
              <a:pPr lvl="1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системы, разработанные на основе комбинации из вышеперечисленных архитектур.</a:t>
              </a:r>
              <a:endParaRPr lang="ru-RU" sz="1200" kern="1200" dirty="0"/>
            </a:p>
          </p:txBody>
        </p:sp>
      </p:grpSp>
      <p:sp>
        <p:nvSpPr>
          <p:cNvPr id="24" name="pgshape">
            <a:extLst>
              <a:ext uri="{FF2B5EF4-FFF2-40B4-BE49-F238E27FC236}">
                <a16:creationId xmlns:a16="http://schemas.microsoft.com/office/drawing/2014/main" id="{98C7A5AB-5D2C-4703-A2E7-8C42DDC8A43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301975" y="2676467"/>
            <a:ext cx="4262941" cy="434464"/>
          </a:xfrm>
          <a:prstGeom prst="roundRect">
            <a:avLst>
              <a:gd name="adj" fmla="val 0"/>
            </a:avLst>
          </a:prstGeom>
          <a:solidFill>
            <a:srgbClr val="95B3D7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rgbClr val="002060"/>
                </a:solidFill>
              </a:rPr>
              <a:t>Типовыми архитектурами для систем складирования данных принято считать следующие:</a:t>
            </a:r>
            <a:endParaRPr lang="en-US" sz="1200" dirty="0">
              <a:solidFill>
                <a:srgbClr val="002060"/>
              </a:solidFill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396946" y="3183781"/>
            <a:ext cx="263660" cy="2880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396946" y="3597353"/>
            <a:ext cx="263660" cy="2880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396946" y="4454960"/>
            <a:ext cx="263660" cy="28800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DDE3D1FA-72CA-47B4-A346-F82D00AF9C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3643" t="17617" r="27008" b="25783"/>
          <a:stretch/>
        </p:blipFill>
        <p:spPr>
          <a:xfrm>
            <a:off x="401003" y="4026642"/>
            <a:ext cx="263660" cy="288000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5846853" y="3039265"/>
            <a:ext cx="3195004" cy="148167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5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845944" y="3070183"/>
            <a:ext cx="3191921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/>
            <a:r>
              <a:rPr lang="ru-RU" sz="12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ГЛОБАЛЬНОЕ ХРАНИЛИЩЕ ДАННЫХ (</a:t>
            </a:r>
            <a:r>
              <a:rPr lang="ru-RU" sz="125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Global</a:t>
            </a:r>
            <a:r>
              <a:rPr lang="ru-RU" sz="12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25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Data</a:t>
            </a:r>
            <a:r>
              <a:rPr lang="ru-RU" sz="12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25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Warehouse</a:t>
            </a:r>
            <a:r>
              <a:rPr lang="ru-RU" sz="12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), или хранилище данных масштаба </a:t>
            </a:r>
            <a:r>
              <a:rPr lang="ru-RU" sz="12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организации </a:t>
            </a:r>
            <a:r>
              <a:rPr lang="ru-RU" sz="12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— это такое ХД, в котором будут </a:t>
            </a:r>
            <a:r>
              <a:rPr lang="ru-RU" sz="125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поддерживаться </a:t>
            </a:r>
            <a:r>
              <a:rPr lang="ru-RU" sz="12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 данные организации или большая их часть.</a:t>
            </a:r>
            <a:endParaRPr lang="ru-RU" sz="12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5944180" y="3128891"/>
            <a:ext cx="0" cy="1332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5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56" y="-4765"/>
            <a:ext cx="467544" cy="504000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99673"/>
            <a:ext cx="7740000" cy="45414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2882D39-A19A-8D47-9719-705EB8A9D80C}"/>
              </a:ext>
            </a:extLst>
          </p:cNvPr>
          <p:cNvCxnSpPr/>
          <p:nvPr/>
        </p:nvCxnSpPr>
        <p:spPr>
          <a:xfrm>
            <a:off x="958260" y="207123"/>
            <a:ext cx="0" cy="4536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560405-33F2-A246-884C-B0BF9D39063E}"/>
              </a:ext>
            </a:extLst>
          </p:cNvPr>
          <p:cNvSpPr/>
          <p:nvPr/>
        </p:nvSpPr>
        <p:spPr>
          <a:xfrm>
            <a:off x="0" y="4964807"/>
            <a:ext cx="9144000" cy="1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r"/>
            <a:r>
              <a:rPr lang="ru-RU" sz="1000" dirty="0" smtClean="0">
                <a:solidFill>
                  <a:schemeClr val="accent1"/>
                </a:solidFill>
              </a:rPr>
              <a:t>9</a:t>
            </a:r>
            <a:endParaRPr lang="ru-RU" sz="10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758E6B-D427-324F-BAF4-750B3972636F}"/>
              </a:ext>
            </a:extLst>
          </p:cNvPr>
          <p:cNvSpPr/>
          <p:nvPr/>
        </p:nvSpPr>
        <p:spPr>
          <a:xfrm>
            <a:off x="1256684" y="297887"/>
            <a:ext cx="7595984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2" charset="0"/>
              </a:rPr>
              <a:t>ХРАНИЛИЩА ДАННЫХ, АРХИТЕКТУРА, КЛАССИФИКАЦИЯ, ПРИМЕРЫ ПРОЕКТНЫХ РЕШЕНИЙ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76" y="198045"/>
            <a:ext cx="453600" cy="4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Группа 23"/>
          <p:cNvGrpSpPr/>
          <p:nvPr/>
        </p:nvGrpSpPr>
        <p:grpSpPr>
          <a:xfrm>
            <a:off x="665996" y="887612"/>
            <a:ext cx="7812008" cy="3412330"/>
            <a:chOff x="1115616" y="915566"/>
            <a:chExt cx="7812008" cy="341233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335336" y="3139764"/>
              <a:ext cx="2592288" cy="1188132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0" rIns="0" rtlCol="0" anchor="ctr"/>
            <a:lstStyle/>
            <a:p>
              <a:r>
                <a:rPr lang="ru-RU" sz="1050" dirty="0" smtClean="0">
                  <a:sym typeface="Symbol" panose="05050102010706020507" pitchFamily="18" charset="2"/>
                </a:rPr>
                <a:t>  </a:t>
              </a:r>
              <a:r>
                <a:rPr lang="ru-RU" sz="1050" dirty="0" smtClean="0"/>
                <a:t>характерно </a:t>
              </a:r>
              <a:r>
                <a:rPr lang="ru-RU" sz="1050" dirty="0"/>
                <a:t>для организаций, </a:t>
              </a:r>
              <a:r>
                <a:rPr lang="ru-RU" sz="1050" dirty="0" smtClean="0"/>
                <a:t>расположенных </a:t>
              </a:r>
              <a:r>
                <a:rPr lang="ru-RU" sz="1050" dirty="0"/>
                <a:t>территориально в одном </a:t>
              </a:r>
              <a:r>
                <a:rPr lang="ru-RU" sz="1050" dirty="0" smtClean="0"/>
                <a:t>здании</a:t>
              </a:r>
            </a:p>
            <a:p>
              <a:r>
                <a:rPr lang="ru-RU" sz="1050" dirty="0" smtClean="0">
                  <a:sym typeface="Symbol" panose="05050102010706020507" pitchFamily="18" charset="2"/>
                </a:rPr>
                <a:t>  </a:t>
              </a:r>
              <a:r>
                <a:rPr lang="ru-RU" sz="1050" dirty="0" smtClean="0"/>
                <a:t>поддерживается </a:t>
              </a:r>
              <a:r>
                <a:rPr lang="ru-RU" sz="1050" dirty="0"/>
                <a:t>отделом информационных систем организации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6335336" y="1487605"/>
              <a:ext cx="2592288" cy="1080120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96000" rIns="0" rtlCol="0" anchor="ctr"/>
            <a:lstStyle/>
            <a:p>
              <a:r>
                <a:rPr lang="ru-RU" sz="1050" dirty="0" smtClean="0">
                  <a:sym typeface="Symbol" panose="05050102010706020507" pitchFamily="18" charset="2"/>
                </a:rPr>
                <a:t>  </a:t>
              </a:r>
              <a:r>
                <a:rPr lang="ru-RU" sz="1050" dirty="0" smtClean="0"/>
                <a:t>может </a:t>
              </a:r>
              <a:r>
                <a:rPr lang="ru-RU" sz="1050" dirty="0"/>
                <a:t>быть использовано в рамках организации в </a:t>
              </a:r>
              <a:r>
                <a:rPr lang="ru-RU" sz="1050" dirty="0" smtClean="0"/>
                <a:t>целом </a:t>
              </a:r>
            </a:p>
            <a:p>
              <a:r>
                <a:rPr lang="ru-RU" sz="1050" dirty="0" smtClean="0">
                  <a:sym typeface="Symbol" panose="05050102010706020507" pitchFamily="18" charset="2"/>
                </a:rPr>
                <a:t>  </a:t>
              </a:r>
              <a:r>
                <a:rPr lang="ru-RU" sz="1050" dirty="0" smtClean="0"/>
                <a:t>физически </a:t>
              </a:r>
              <a:r>
                <a:rPr lang="ru-RU" sz="1050" dirty="0"/>
                <a:t>распределяется по подразделениям организации </a:t>
              </a:r>
              <a:endParaRPr lang="ru-RU" sz="1050" dirty="0" smtClean="0"/>
            </a:p>
            <a:p>
              <a:r>
                <a:rPr lang="ru-RU" sz="1050" dirty="0">
                  <a:sym typeface="Symbol" panose="05050102010706020507" pitchFamily="18" charset="2"/>
                </a:rPr>
                <a:t> </a:t>
              </a:r>
              <a:r>
                <a:rPr lang="ru-RU" sz="1050" dirty="0" smtClean="0">
                  <a:sym typeface="Symbol" panose="05050102010706020507" pitchFamily="18" charset="2"/>
                </a:rPr>
                <a:t> </a:t>
              </a:r>
              <a:r>
                <a:rPr lang="ru-RU" sz="1050" dirty="0" smtClean="0"/>
                <a:t>поддерживается </a:t>
              </a:r>
              <a:r>
                <a:rPr lang="ru-RU" sz="1050" dirty="0"/>
                <a:t>отделом информационных </a:t>
              </a:r>
              <a:r>
                <a:rPr lang="ru-RU" sz="1050" dirty="0" smtClean="0"/>
                <a:t>систем</a:t>
              </a:r>
              <a:endParaRPr lang="ru-RU" sz="1050" dirty="0"/>
            </a:p>
          </p:txBody>
        </p:sp>
        <p:graphicFrame>
          <p:nvGraphicFramePr>
            <p:cNvPr id="15" name="Схема 14"/>
            <p:cNvGraphicFramePr/>
            <p:nvPr>
              <p:extLst>
                <p:ext uri="{D42A27DB-BD31-4B8C-83A1-F6EECF244321}">
                  <p14:modId xmlns:p14="http://schemas.microsoft.com/office/powerpoint/2010/main" val="831571444"/>
                </p:ext>
              </p:extLst>
            </p:nvPr>
          </p:nvGraphicFramePr>
          <p:xfrm>
            <a:off x="1115616" y="915566"/>
            <a:ext cx="5616624" cy="295232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8" name="Стрелка вправо 17"/>
            <p:cNvSpPr/>
            <p:nvPr/>
          </p:nvSpPr>
          <p:spPr>
            <a:xfrm rot="20256062">
              <a:off x="3617952" y="1846283"/>
              <a:ext cx="1044000" cy="396000"/>
            </a:xfrm>
            <a:prstGeom prst="right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9" name="Стрелка вправо 18"/>
            <p:cNvSpPr/>
            <p:nvPr/>
          </p:nvSpPr>
          <p:spPr>
            <a:xfrm rot="1476302">
              <a:off x="3598285" y="2801230"/>
              <a:ext cx="1044000" cy="396000"/>
            </a:xfrm>
            <a:prstGeom prst="rightArrow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D1FDC63-F2C3-DC4F-953E-97F341F77927}"/>
              </a:ext>
            </a:extLst>
          </p:cNvPr>
          <p:cNvSpPr/>
          <p:nvPr/>
        </p:nvSpPr>
        <p:spPr>
          <a:xfrm>
            <a:off x="107504" y="851147"/>
            <a:ext cx="880747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  <a:latin typeface="Helvetica" pitchFamily="2" charset="0"/>
              </a:rPr>
              <a:t>ОСНОВНЫЕ АРХИТЕКТУРНЫЕ РЕШЕНИЯ ГЛОБАЛЬНОГО ХД</a:t>
            </a:r>
            <a:endParaRPr lang="ru-RU" sz="1200" b="1" dirty="0">
              <a:solidFill>
                <a:schemeClr val="tx2"/>
              </a:solidFill>
              <a:latin typeface="Helvetica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857" y="1094354"/>
            <a:ext cx="8928000" cy="109244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13856" y="4358979"/>
            <a:ext cx="8928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Преимуществом</a:t>
            </a:r>
            <a:r>
              <a:rPr lang="ru-RU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ГЛОБАЛЬНОГО ХД </a:t>
            </a:r>
            <a:r>
              <a:rPr lang="ru-RU" sz="1200" dirty="0">
                <a:solidFill>
                  <a:schemeClr val="tx2"/>
                </a:solidFill>
              </a:rPr>
              <a:t>является предоставление конечным пользователям доступа к информации </a:t>
            </a:r>
            <a:r>
              <a:rPr lang="ru-RU" sz="1200" dirty="0" smtClean="0">
                <a:solidFill>
                  <a:schemeClr val="tx2"/>
                </a:solidFill>
              </a:rPr>
              <a:t/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в </a:t>
            </a:r>
            <a:r>
              <a:rPr lang="ru-RU" sz="1200" dirty="0">
                <a:solidFill>
                  <a:schemeClr val="tx2"/>
                </a:solidFill>
              </a:rPr>
              <a:t>масштабах </a:t>
            </a:r>
            <a:r>
              <a:rPr lang="ru-RU" sz="1200" dirty="0" smtClean="0">
                <a:solidFill>
                  <a:schemeClr val="tx2"/>
                </a:solidFill>
              </a:rPr>
              <a:t>предприятия.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Недостатком</a:t>
            </a:r>
            <a:r>
              <a:rPr lang="ru-RU" sz="1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dirty="0">
                <a:solidFill>
                  <a:schemeClr val="tx2"/>
                </a:solidFill>
              </a:rPr>
              <a:t>— высокие затраты на реализацию, в том числе временные затраты на </a:t>
            </a:r>
            <a:r>
              <a:rPr lang="ru-RU" sz="1200" dirty="0" smtClean="0">
                <a:solidFill>
                  <a:schemeClr val="tx2"/>
                </a:solidFill>
              </a:rPr>
              <a:t>создание </a:t>
            </a:r>
            <a:r>
              <a:rPr lang="ru-RU" sz="1200" dirty="0">
                <a:solidFill>
                  <a:schemeClr val="tx2"/>
                </a:solidFill>
              </a:rPr>
              <a:t>ХД.</a:t>
            </a:r>
          </a:p>
        </p:txBody>
      </p:sp>
    </p:spTree>
    <p:extLst>
      <p:ext uri="{BB962C8B-B14F-4D97-AF65-F5344CB8AC3E}">
        <p14:creationId xmlns:p14="http://schemas.microsoft.com/office/powerpoint/2010/main" val="285902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4xrWosuR9tmRgIA7USprAA&quot;,&quot;gi&quot;:&quot;OPY_MK8tXjWrKhaXZ9l3pQ&quot;,&quot;ti&quot;:&quot;object_sets&quot;,&quot;vs&quot;:{&quot;f&quot;:[1045],&quot;i&quot;:{&quot;d&quot;:&quot;4xrWosuR9tmRgIA7USprAA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uRRVIEkRI90McwVRjKZIQ&quot;,&quot;gi&quot;:&quot;OPY_MK8tXjWrKhaXZ9l3pQ&quot;,&quot;ti&quot;:&quot;object_sets&quot;,&quot;vs&quot;:{&quot;f&quot;:[1014],&quot;i&quot;:{&quot;d&quot;:&quot;LuRRVIEkRI90McwVRjKZIQ&quot;,&quot;p&quot;:true}}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-zoJTaCljpfgCyeJG2nW8Q&quot;,&quot;gi&quot;:&quot;OPY_MK8tXjWrKhaXZ9l3pQ&quot;,&quot;ti&quot;:&quot;object_sets&quot;,&quot;vs&quot;:{&quot;f&quot;:[1014],&quot;i&quot;:{&quot;d&quot;:&quot;-zoJTaCljpfgCyeJG2nW8Q&quot;,&quot;p&quot;:true}}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4xrWosuR9tmRgIA7USprAA&quot;,&quot;gi&quot;:&quot;OPY_MK8tXjWrKhaXZ9l3pQ&quot;,&quot;ti&quot;:&quot;object_sets&quot;,&quot;vs&quot;:{&quot;f&quot;:[1045],&quot;i&quot;:{&quot;d&quot;:&quot;4xrWosuR9tmRgIA7USprAA&quot;,&quot;p&quot;:true}}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uRRVIEkRI90McwVRjKZIQ&quot;,&quot;gi&quot;:&quot;OPY_MK8tXjWrKhaXZ9l3pQ&quot;,&quot;ti&quot;:&quot;object_sets&quot;,&quot;vs&quot;:{&quot;f&quot;:[1014],&quot;i&quot;:{&quot;d&quot;:&quot;LuRRVIEkRI90McwVRjKZIQ&quot;,&quot;p&quot;:true}}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-zoJTaCljpfgCyeJG2nW8Q&quot;,&quot;gi&quot;:&quot;OPY_MK8tXjWrKhaXZ9l3pQ&quot;,&quot;ti&quot;:&quot;object_sets&quot;,&quot;vs&quot;:{&quot;f&quot;:[1014],&quot;i&quot;:{&quot;d&quot;:&quot;-zoJTaCljpfgCyeJG2nW8Q&quot;,&quot;p&quot;:true}}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uRRVIEkRI90McwVRjKZIQ&quot;,&quot;gi&quot;:&quot;OPY_MK8tXjWrKhaXZ9l3pQ&quot;,&quot;ti&quot;:&quot;object_sets&quot;,&quot;vs&quot;:{&quot;f&quot;:[1014],&quot;i&quot;:{&quot;d&quot;:&quot;LuRRVIEkRI90McwVRjKZIQ&quot;,&quot;p&quot;:true}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4xrWosuR9tmRgIA7USprAA&quot;,&quot;gi&quot;:&quot;OPY_MK8tXjWrKhaXZ9l3pQ&quot;,&quot;ti&quot;:&quot;object_sets&quot;,&quot;vs&quot;:{&quot;f&quot;:[1045],&quot;i&quot;:{&quot;d&quot;:&quot;4xrWosuR9tmRgIA7USprAA&quot;,&quot;p&quot;:true}}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ои Шрифты">
      <a:majorFont>
        <a:latin typeface="HelveticaNeueCyr"/>
        <a:ea typeface=""/>
        <a:cs typeface=""/>
      </a:majorFont>
      <a:minorFont>
        <a:latin typeface="Roboto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1470</Words>
  <Application>Microsoft Office PowerPoint</Application>
  <PresentationFormat>Экран (16:9)</PresentationFormat>
  <Paragraphs>230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Calibri</vt:lpstr>
      <vt:lpstr>Roboto</vt:lpstr>
      <vt:lpstr>Helvetica</vt:lpstr>
      <vt:lpstr>HelveticaNeueCyr</vt:lpstr>
      <vt:lpstr>Symbol</vt:lpstr>
      <vt:lpstr>Arial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alehichev.a</dc:creator>
  <cp:lastModifiedBy>Ляпин Александр Александрович</cp:lastModifiedBy>
  <cp:revision>1908</cp:revision>
  <dcterms:created xsi:type="dcterms:W3CDTF">2021-05-25T08:33:50Z</dcterms:created>
  <dcterms:modified xsi:type="dcterms:W3CDTF">2022-02-03T06:57:45Z</dcterms:modified>
</cp:coreProperties>
</file>